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13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740" r:id="rId1"/>
  </p:sldMasterIdLst>
  <p:notesMasterIdLst>
    <p:notesMasterId r:id="rId16"/>
  </p:notesMasterIdLst>
  <p:sldIdLst>
    <p:sldId id="256" r:id="rId2"/>
    <p:sldId id="258" r:id="rId3"/>
    <p:sldId id="269" r:id="rId4"/>
    <p:sldId id="262" r:id="rId5"/>
    <p:sldId id="263" r:id="rId6"/>
    <p:sldId id="264" r:id="rId7"/>
    <p:sldId id="266" r:id="rId8"/>
    <p:sldId id="267" r:id="rId9"/>
    <p:sldId id="260" r:id="rId10"/>
    <p:sldId id="261" r:id="rId11"/>
    <p:sldId id="268" r:id="rId12"/>
    <p:sldId id="265" r:id="rId13"/>
    <p:sldId id="270" r:id="rId14"/>
    <p:sldId id="271" r:id="rId1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DF4799AD-E474-4364-B75F-7E99427AAD2D}" v="2098" dt="2021-01-29T22:25:27.787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005" autoAdjust="0"/>
    <p:restoredTop sz="88904" autoAdjust="0"/>
  </p:normalViewPr>
  <p:slideViewPr>
    <p:cSldViewPr snapToGrid="0">
      <p:cViewPr varScale="1">
        <p:scale>
          <a:sx n="100" d="100"/>
          <a:sy n="100" d="100"/>
        </p:scale>
        <p:origin x="184" y="43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microsoft.com/office/2015/10/relationships/revisionInfo" Target="revisionInfo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_rels/data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svg"/><Relationship Id="rId13" Type="http://schemas.openxmlformats.org/officeDocument/2006/relationships/image" Target="../media/image15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12" Type="http://schemas.openxmlformats.org/officeDocument/2006/relationships/image" Target="../media/image14.svg"/><Relationship Id="rId2" Type="http://schemas.openxmlformats.org/officeDocument/2006/relationships/image" Target="../media/image4.svg"/><Relationship Id="rId1" Type="http://schemas.openxmlformats.org/officeDocument/2006/relationships/image" Target="../media/image3.png"/><Relationship Id="rId6" Type="http://schemas.openxmlformats.org/officeDocument/2006/relationships/image" Target="../media/image8.svg"/><Relationship Id="rId11" Type="http://schemas.openxmlformats.org/officeDocument/2006/relationships/image" Target="../media/image13.png"/><Relationship Id="rId5" Type="http://schemas.openxmlformats.org/officeDocument/2006/relationships/image" Target="../media/image7.png"/><Relationship Id="rId10" Type="http://schemas.openxmlformats.org/officeDocument/2006/relationships/image" Target="../media/image12.svg"/><Relationship Id="rId4" Type="http://schemas.openxmlformats.org/officeDocument/2006/relationships/image" Target="../media/image6.svg"/><Relationship Id="rId9" Type="http://schemas.openxmlformats.org/officeDocument/2006/relationships/image" Target="../media/image11.png"/><Relationship Id="rId14" Type="http://schemas.openxmlformats.org/officeDocument/2006/relationships/image" Target="../media/image16.svg"/></Relationships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svg"/><Relationship Id="rId1" Type="http://schemas.openxmlformats.org/officeDocument/2006/relationships/image" Target="../media/image17.png"/><Relationship Id="rId6" Type="http://schemas.openxmlformats.org/officeDocument/2006/relationships/image" Target="../media/image22.svg"/><Relationship Id="rId5" Type="http://schemas.openxmlformats.org/officeDocument/2006/relationships/image" Target="../media/image21.png"/><Relationship Id="rId4" Type="http://schemas.openxmlformats.org/officeDocument/2006/relationships/image" Target="../media/image20.svg"/></Relationships>
</file>

<file path=ppt/diagrams/_rels/data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svg"/><Relationship Id="rId1" Type="http://schemas.openxmlformats.org/officeDocument/2006/relationships/image" Target="../media/image30.png"/><Relationship Id="rId6" Type="http://schemas.openxmlformats.org/officeDocument/2006/relationships/image" Target="../media/image35.svg"/><Relationship Id="rId5" Type="http://schemas.openxmlformats.org/officeDocument/2006/relationships/image" Target="../media/image34.png"/><Relationship Id="rId4" Type="http://schemas.openxmlformats.org/officeDocument/2006/relationships/image" Target="../media/image33.svg"/></Relationships>
</file>

<file path=ppt/diagrams/_rels/drawing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svg"/><Relationship Id="rId13" Type="http://schemas.openxmlformats.org/officeDocument/2006/relationships/image" Target="../media/image15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12" Type="http://schemas.openxmlformats.org/officeDocument/2006/relationships/image" Target="../media/image14.svg"/><Relationship Id="rId2" Type="http://schemas.openxmlformats.org/officeDocument/2006/relationships/image" Target="../media/image4.svg"/><Relationship Id="rId1" Type="http://schemas.openxmlformats.org/officeDocument/2006/relationships/image" Target="../media/image3.png"/><Relationship Id="rId6" Type="http://schemas.openxmlformats.org/officeDocument/2006/relationships/image" Target="../media/image8.svg"/><Relationship Id="rId11" Type="http://schemas.openxmlformats.org/officeDocument/2006/relationships/image" Target="../media/image13.png"/><Relationship Id="rId5" Type="http://schemas.openxmlformats.org/officeDocument/2006/relationships/image" Target="../media/image7.png"/><Relationship Id="rId10" Type="http://schemas.openxmlformats.org/officeDocument/2006/relationships/image" Target="../media/image12.svg"/><Relationship Id="rId4" Type="http://schemas.openxmlformats.org/officeDocument/2006/relationships/image" Target="../media/image6.svg"/><Relationship Id="rId9" Type="http://schemas.openxmlformats.org/officeDocument/2006/relationships/image" Target="../media/image11.png"/><Relationship Id="rId14" Type="http://schemas.openxmlformats.org/officeDocument/2006/relationships/image" Target="../media/image16.svg"/></Relationships>
</file>

<file path=ppt/diagrams/_rels/drawing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svg"/><Relationship Id="rId1" Type="http://schemas.openxmlformats.org/officeDocument/2006/relationships/image" Target="../media/image17.png"/><Relationship Id="rId6" Type="http://schemas.openxmlformats.org/officeDocument/2006/relationships/image" Target="../media/image22.svg"/><Relationship Id="rId5" Type="http://schemas.openxmlformats.org/officeDocument/2006/relationships/image" Target="../media/image21.png"/><Relationship Id="rId4" Type="http://schemas.openxmlformats.org/officeDocument/2006/relationships/image" Target="../media/image20.svg"/></Relationships>
</file>

<file path=ppt/diagrams/_rels/drawing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svg"/><Relationship Id="rId1" Type="http://schemas.openxmlformats.org/officeDocument/2006/relationships/image" Target="../media/image30.png"/><Relationship Id="rId6" Type="http://schemas.openxmlformats.org/officeDocument/2006/relationships/image" Target="../media/image35.svg"/><Relationship Id="rId5" Type="http://schemas.openxmlformats.org/officeDocument/2006/relationships/image" Target="../media/image34.png"/><Relationship Id="rId4" Type="http://schemas.openxmlformats.org/officeDocument/2006/relationships/image" Target="../media/image33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18/5/colors/Iconchunking_neutralicon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bg1"/>
    </dgm:fillClrLst>
    <dgm:linClrLst meth="repeat">
      <a:schemeClr val="lt1">
        <a:alpha val="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18/5/colors/Iconchunking_neutralicontext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bg1"/>
    </dgm:fillClrLst>
    <dgm:linClrLst meth="repeat">
      <a:schemeClr val="lt1">
        <a:alpha val="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bg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18/5/colors/Iconchunking_coloredtext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bg1"/>
    </dgm:fillClrLst>
    <dgm:linClrLst meth="repeat">
      <a:schemeClr val="lt1">
        <a:alpha val="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accent2">
        <a:alpha val="0"/>
      </a:schemeClr>
    </dgm:fillClrLst>
    <dgm:linClrLst meth="repeat">
      <a:schemeClr val="accent2">
        <a:alpha val="0"/>
      </a:schemeClr>
    </dgm:linClrLst>
    <dgm:effectClrLst/>
    <dgm:txLinClrLst/>
    <dgm:txFillClrLst meth="repeat">
      <a:schemeClr val="accent2"/>
      <a:schemeClr val="accent3"/>
      <a:schemeClr val="accent4"/>
      <a:schemeClr val="accent5"/>
      <a:schemeClr val="accent6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F2B4A83-B21C-4CAA-A7B7-AE3D9D418991}" type="doc">
      <dgm:prSet loTypeId="urn:microsoft.com/office/officeart/2018/5/layout/IconLeafLabelList" loCatId="icon" qsTypeId="urn:microsoft.com/office/officeart/2005/8/quickstyle/simple1" qsCatId="simple" csTypeId="urn:microsoft.com/office/officeart/2018/5/colors/Iconchunking_neutralicon_colorful1" csCatId="colorful" phldr="1"/>
      <dgm:spPr/>
      <dgm:t>
        <a:bodyPr/>
        <a:lstStyle/>
        <a:p>
          <a:endParaRPr lang="en-US"/>
        </a:p>
      </dgm:t>
    </dgm:pt>
    <dgm:pt modelId="{364DE53E-287D-44AE-8C21-306EAFD02952}">
      <dgm:prSet/>
      <dgm:spPr/>
      <dgm:t>
        <a:bodyPr/>
        <a:lstStyle/>
        <a:p>
          <a:pPr>
            <a:defRPr cap="all"/>
          </a:pPr>
          <a:r>
            <a:rPr lang="en-US"/>
            <a:t>Basketball</a:t>
          </a:r>
        </a:p>
      </dgm:t>
    </dgm:pt>
    <dgm:pt modelId="{A6CF18B0-3484-4038-A3A9-8AF4C5848675}" type="parTrans" cxnId="{CB7CC6E5-4617-41B9-B32B-39B35753DA71}">
      <dgm:prSet/>
      <dgm:spPr/>
      <dgm:t>
        <a:bodyPr/>
        <a:lstStyle/>
        <a:p>
          <a:endParaRPr lang="en-US"/>
        </a:p>
      </dgm:t>
    </dgm:pt>
    <dgm:pt modelId="{F70BD174-D2E7-4CBD-AEE3-C968C9215A35}" type="sibTrans" cxnId="{CB7CC6E5-4617-41B9-B32B-39B35753DA71}">
      <dgm:prSet/>
      <dgm:spPr/>
      <dgm:t>
        <a:bodyPr/>
        <a:lstStyle/>
        <a:p>
          <a:endParaRPr lang="en-US"/>
        </a:p>
      </dgm:t>
    </dgm:pt>
    <dgm:pt modelId="{E5230A93-D13D-4484-8169-A48CD5B91D29}">
      <dgm:prSet/>
      <dgm:spPr/>
      <dgm:t>
        <a:bodyPr/>
        <a:lstStyle/>
        <a:p>
          <a:pPr>
            <a:defRPr cap="all"/>
          </a:pPr>
          <a:r>
            <a:rPr lang="en-US"/>
            <a:t>Dance</a:t>
          </a:r>
        </a:p>
      </dgm:t>
    </dgm:pt>
    <dgm:pt modelId="{3A34E9FB-2F3E-4747-B270-232C4EAE159D}" type="parTrans" cxnId="{FBC7277D-AB48-4212-B0B1-5ECA834DC33F}">
      <dgm:prSet/>
      <dgm:spPr/>
      <dgm:t>
        <a:bodyPr/>
        <a:lstStyle/>
        <a:p>
          <a:endParaRPr lang="en-US"/>
        </a:p>
      </dgm:t>
    </dgm:pt>
    <dgm:pt modelId="{287ED3DC-0459-4EE2-9C38-196D462821DE}" type="sibTrans" cxnId="{FBC7277D-AB48-4212-B0B1-5ECA834DC33F}">
      <dgm:prSet/>
      <dgm:spPr/>
      <dgm:t>
        <a:bodyPr/>
        <a:lstStyle/>
        <a:p>
          <a:endParaRPr lang="en-US"/>
        </a:p>
      </dgm:t>
    </dgm:pt>
    <dgm:pt modelId="{07680622-70BF-4AFA-B1FC-4CC94F54689F}">
      <dgm:prSet/>
      <dgm:spPr/>
      <dgm:t>
        <a:bodyPr/>
        <a:lstStyle/>
        <a:p>
          <a:pPr>
            <a:defRPr cap="all"/>
          </a:pPr>
          <a:r>
            <a:rPr lang="en-US"/>
            <a:t>Football</a:t>
          </a:r>
        </a:p>
      </dgm:t>
    </dgm:pt>
    <dgm:pt modelId="{6922A7AE-2BAA-483C-99BA-2CB77DF0953D}" type="parTrans" cxnId="{E05E2252-6842-44AD-B241-E4BDF70332BA}">
      <dgm:prSet/>
      <dgm:spPr/>
      <dgm:t>
        <a:bodyPr/>
        <a:lstStyle/>
        <a:p>
          <a:endParaRPr lang="en-US"/>
        </a:p>
      </dgm:t>
    </dgm:pt>
    <dgm:pt modelId="{EFBBE85B-4F36-4D30-8A2F-5FF875307FA5}" type="sibTrans" cxnId="{E05E2252-6842-44AD-B241-E4BDF70332BA}">
      <dgm:prSet/>
      <dgm:spPr/>
      <dgm:t>
        <a:bodyPr/>
        <a:lstStyle/>
        <a:p>
          <a:endParaRPr lang="en-US"/>
        </a:p>
      </dgm:t>
    </dgm:pt>
    <dgm:pt modelId="{63AA9B15-9E50-4B9C-886A-BBA222272594}">
      <dgm:prSet/>
      <dgm:spPr/>
      <dgm:t>
        <a:bodyPr/>
        <a:lstStyle/>
        <a:p>
          <a:pPr>
            <a:defRPr cap="all"/>
          </a:pPr>
          <a:r>
            <a:rPr lang="en-US"/>
            <a:t>Swimming</a:t>
          </a:r>
        </a:p>
      </dgm:t>
    </dgm:pt>
    <dgm:pt modelId="{E9FF8F47-1333-40C0-B736-4D69743A8174}" type="parTrans" cxnId="{86BCDFF5-5FF9-4EBF-BD16-6D8DAB7F42B6}">
      <dgm:prSet/>
      <dgm:spPr/>
      <dgm:t>
        <a:bodyPr/>
        <a:lstStyle/>
        <a:p>
          <a:endParaRPr lang="en-US"/>
        </a:p>
      </dgm:t>
    </dgm:pt>
    <dgm:pt modelId="{49A40BFE-3F18-4C72-8834-01C9DA0D150F}" type="sibTrans" cxnId="{86BCDFF5-5FF9-4EBF-BD16-6D8DAB7F42B6}">
      <dgm:prSet/>
      <dgm:spPr/>
      <dgm:t>
        <a:bodyPr/>
        <a:lstStyle/>
        <a:p>
          <a:endParaRPr lang="en-US"/>
        </a:p>
      </dgm:t>
    </dgm:pt>
    <dgm:pt modelId="{11CDCA51-1EBE-4242-9F21-1A6FDF4C9EC3}">
      <dgm:prSet/>
      <dgm:spPr/>
      <dgm:t>
        <a:bodyPr/>
        <a:lstStyle/>
        <a:p>
          <a:pPr>
            <a:defRPr cap="all"/>
          </a:pPr>
          <a:r>
            <a:rPr lang="en-US"/>
            <a:t>Baseball</a:t>
          </a:r>
        </a:p>
      </dgm:t>
    </dgm:pt>
    <dgm:pt modelId="{72BF7BE2-C1F4-4B92-A0B9-3969F0405786}" type="parTrans" cxnId="{8362F073-8299-4784-A06B-9A5F819712E2}">
      <dgm:prSet/>
      <dgm:spPr/>
      <dgm:t>
        <a:bodyPr/>
        <a:lstStyle/>
        <a:p>
          <a:endParaRPr lang="en-US"/>
        </a:p>
      </dgm:t>
    </dgm:pt>
    <dgm:pt modelId="{AA2016B2-D431-4869-BAD7-322CE111057F}" type="sibTrans" cxnId="{8362F073-8299-4784-A06B-9A5F819712E2}">
      <dgm:prSet/>
      <dgm:spPr/>
      <dgm:t>
        <a:bodyPr/>
        <a:lstStyle/>
        <a:p>
          <a:endParaRPr lang="en-US"/>
        </a:p>
      </dgm:t>
    </dgm:pt>
    <dgm:pt modelId="{710087B0-0B75-404A-BD72-FD07A1C01C58}">
      <dgm:prSet/>
      <dgm:spPr/>
      <dgm:t>
        <a:bodyPr/>
        <a:lstStyle/>
        <a:p>
          <a:pPr>
            <a:defRPr cap="all"/>
          </a:pPr>
          <a:r>
            <a:rPr lang="en-US"/>
            <a:t>Gymnastics</a:t>
          </a:r>
        </a:p>
      </dgm:t>
    </dgm:pt>
    <dgm:pt modelId="{98171F6D-37F8-4032-B2F7-F1CC7EE6AAA9}" type="parTrans" cxnId="{0EC27F15-0E7E-4110-AC48-96040B9BA0AE}">
      <dgm:prSet/>
      <dgm:spPr/>
      <dgm:t>
        <a:bodyPr/>
        <a:lstStyle/>
        <a:p>
          <a:endParaRPr lang="en-US"/>
        </a:p>
      </dgm:t>
    </dgm:pt>
    <dgm:pt modelId="{1723D88E-9004-41D8-B33A-F1A80F9A18DA}" type="sibTrans" cxnId="{0EC27F15-0E7E-4110-AC48-96040B9BA0AE}">
      <dgm:prSet/>
      <dgm:spPr/>
      <dgm:t>
        <a:bodyPr/>
        <a:lstStyle/>
        <a:p>
          <a:endParaRPr lang="en-US"/>
        </a:p>
      </dgm:t>
    </dgm:pt>
    <dgm:pt modelId="{13786534-E46D-4291-8002-AEBF4845686B}">
      <dgm:prSet/>
      <dgm:spPr/>
      <dgm:t>
        <a:bodyPr/>
        <a:lstStyle/>
        <a:p>
          <a:pPr>
            <a:defRPr cap="all"/>
          </a:pPr>
          <a:r>
            <a:rPr lang="en-US"/>
            <a:t>None</a:t>
          </a:r>
        </a:p>
      </dgm:t>
    </dgm:pt>
    <dgm:pt modelId="{12D0ABCA-9AED-4274-9F93-B85D1B77762D}" type="parTrans" cxnId="{9971CD1B-D055-431F-8307-00E2A93F0A2A}">
      <dgm:prSet/>
      <dgm:spPr/>
      <dgm:t>
        <a:bodyPr/>
        <a:lstStyle/>
        <a:p>
          <a:endParaRPr lang="en-US"/>
        </a:p>
      </dgm:t>
    </dgm:pt>
    <dgm:pt modelId="{2B59E657-58A7-42F9-9199-84CB009A020C}" type="sibTrans" cxnId="{9971CD1B-D055-431F-8307-00E2A93F0A2A}">
      <dgm:prSet/>
      <dgm:spPr/>
      <dgm:t>
        <a:bodyPr/>
        <a:lstStyle/>
        <a:p>
          <a:endParaRPr lang="en-US"/>
        </a:p>
      </dgm:t>
    </dgm:pt>
    <dgm:pt modelId="{1E3B46DF-6F36-4A3C-81FE-FBC2B32E289A}" type="pres">
      <dgm:prSet presAssocID="{BF2B4A83-B21C-4CAA-A7B7-AE3D9D418991}" presName="root" presStyleCnt="0">
        <dgm:presLayoutVars>
          <dgm:dir/>
          <dgm:resizeHandles val="exact"/>
        </dgm:presLayoutVars>
      </dgm:prSet>
      <dgm:spPr/>
    </dgm:pt>
    <dgm:pt modelId="{2C4C36EC-7481-438A-97A3-0B18407423E5}" type="pres">
      <dgm:prSet presAssocID="{364DE53E-287D-44AE-8C21-306EAFD02952}" presName="compNode" presStyleCnt="0"/>
      <dgm:spPr/>
    </dgm:pt>
    <dgm:pt modelId="{BD52DBF4-57F6-434F-9B8B-E9FB5B77F404}" type="pres">
      <dgm:prSet presAssocID="{364DE53E-287D-44AE-8C21-306EAFD02952}" presName="iconBgRect" presStyleLbl="bgShp" presStyleIdx="0" presStyleCnt="7"/>
      <dgm:spPr>
        <a:prstGeom prst="round2DiagRect">
          <a:avLst>
            <a:gd name="adj1" fmla="val 29727"/>
            <a:gd name="adj2" fmla="val 0"/>
          </a:avLst>
        </a:prstGeom>
      </dgm:spPr>
    </dgm:pt>
    <dgm:pt modelId="{1FA8215B-6051-423C-822B-C826369427C2}" type="pres">
      <dgm:prSet presAssocID="{364DE53E-287D-44AE-8C21-306EAFD02952}" presName="iconRect" presStyleLbl="node1" presStyleIdx="0" presStyleCnt="7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Basketball"/>
        </a:ext>
      </dgm:extLst>
    </dgm:pt>
    <dgm:pt modelId="{30B1059C-84B5-4927-BA8C-EAA0EE2935D2}" type="pres">
      <dgm:prSet presAssocID="{364DE53E-287D-44AE-8C21-306EAFD02952}" presName="spaceRect" presStyleCnt="0"/>
      <dgm:spPr/>
    </dgm:pt>
    <dgm:pt modelId="{4D4639BE-1F02-4919-8BAF-FF842FBB79F8}" type="pres">
      <dgm:prSet presAssocID="{364DE53E-287D-44AE-8C21-306EAFD02952}" presName="textRect" presStyleLbl="revTx" presStyleIdx="0" presStyleCnt="7">
        <dgm:presLayoutVars>
          <dgm:chMax val="1"/>
          <dgm:chPref val="1"/>
        </dgm:presLayoutVars>
      </dgm:prSet>
      <dgm:spPr/>
    </dgm:pt>
    <dgm:pt modelId="{5546C379-ABE2-44E6-B33D-7634D86EA49A}" type="pres">
      <dgm:prSet presAssocID="{F70BD174-D2E7-4CBD-AEE3-C968C9215A35}" presName="sibTrans" presStyleCnt="0"/>
      <dgm:spPr/>
    </dgm:pt>
    <dgm:pt modelId="{6139E069-D4A3-4D8E-9517-4D8CE80DB882}" type="pres">
      <dgm:prSet presAssocID="{E5230A93-D13D-4484-8169-A48CD5B91D29}" presName="compNode" presStyleCnt="0"/>
      <dgm:spPr/>
    </dgm:pt>
    <dgm:pt modelId="{1B162261-03CE-4BB4-B574-3953A3FC89FC}" type="pres">
      <dgm:prSet presAssocID="{E5230A93-D13D-4484-8169-A48CD5B91D29}" presName="iconBgRect" presStyleLbl="bgShp" presStyleIdx="1" presStyleCnt="7"/>
      <dgm:spPr>
        <a:prstGeom prst="round2DiagRect">
          <a:avLst>
            <a:gd name="adj1" fmla="val 29727"/>
            <a:gd name="adj2" fmla="val 0"/>
          </a:avLst>
        </a:prstGeom>
      </dgm:spPr>
    </dgm:pt>
    <dgm:pt modelId="{43170FE5-AABB-4527-801C-E023A826A216}" type="pres">
      <dgm:prSet presAssocID="{E5230A93-D13D-4484-8169-A48CD5B91D29}" presName="iconRect" presStyleLbl="node1" presStyleIdx="1" presStyleCnt="7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Dance"/>
        </a:ext>
      </dgm:extLst>
    </dgm:pt>
    <dgm:pt modelId="{4EB2307C-5F68-4E8B-A349-C20DF87216F2}" type="pres">
      <dgm:prSet presAssocID="{E5230A93-D13D-4484-8169-A48CD5B91D29}" presName="spaceRect" presStyleCnt="0"/>
      <dgm:spPr/>
    </dgm:pt>
    <dgm:pt modelId="{F3BD8816-ECD0-4A19-8A85-E196789E576B}" type="pres">
      <dgm:prSet presAssocID="{E5230A93-D13D-4484-8169-A48CD5B91D29}" presName="textRect" presStyleLbl="revTx" presStyleIdx="1" presStyleCnt="7">
        <dgm:presLayoutVars>
          <dgm:chMax val="1"/>
          <dgm:chPref val="1"/>
        </dgm:presLayoutVars>
      </dgm:prSet>
      <dgm:spPr/>
    </dgm:pt>
    <dgm:pt modelId="{FABCB13A-4DF2-4E2B-BA94-9660E3315AC7}" type="pres">
      <dgm:prSet presAssocID="{287ED3DC-0459-4EE2-9C38-196D462821DE}" presName="sibTrans" presStyleCnt="0"/>
      <dgm:spPr/>
    </dgm:pt>
    <dgm:pt modelId="{BDF22BDA-F18C-45C5-9BA6-2569B497BB0C}" type="pres">
      <dgm:prSet presAssocID="{07680622-70BF-4AFA-B1FC-4CC94F54689F}" presName="compNode" presStyleCnt="0"/>
      <dgm:spPr/>
    </dgm:pt>
    <dgm:pt modelId="{96344A0E-F4FC-4DE9-B1F5-C885B7F7B59F}" type="pres">
      <dgm:prSet presAssocID="{07680622-70BF-4AFA-B1FC-4CC94F54689F}" presName="iconBgRect" presStyleLbl="bgShp" presStyleIdx="2" presStyleCnt="7"/>
      <dgm:spPr>
        <a:prstGeom prst="round2DiagRect">
          <a:avLst>
            <a:gd name="adj1" fmla="val 29727"/>
            <a:gd name="adj2" fmla="val 0"/>
          </a:avLst>
        </a:prstGeom>
      </dgm:spPr>
    </dgm:pt>
    <dgm:pt modelId="{4370BDAD-6DD2-4984-B389-4A4CECB9B31E}" type="pres">
      <dgm:prSet presAssocID="{07680622-70BF-4AFA-B1FC-4CC94F54689F}" presName="iconRect" presStyleLbl="node1" presStyleIdx="2" presStyleCnt="7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Football"/>
        </a:ext>
      </dgm:extLst>
    </dgm:pt>
    <dgm:pt modelId="{552E98FE-2FDE-4B72-95AE-6488EFBCDB03}" type="pres">
      <dgm:prSet presAssocID="{07680622-70BF-4AFA-B1FC-4CC94F54689F}" presName="spaceRect" presStyleCnt="0"/>
      <dgm:spPr/>
    </dgm:pt>
    <dgm:pt modelId="{199A216A-979B-45E4-9149-7CC8455172AC}" type="pres">
      <dgm:prSet presAssocID="{07680622-70BF-4AFA-B1FC-4CC94F54689F}" presName="textRect" presStyleLbl="revTx" presStyleIdx="2" presStyleCnt="7">
        <dgm:presLayoutVars>
          <dgm:chMax val="1"/>
          <dgm:chPref val="1"/>
        </dgm:presLayoutVars>
      </dgm:prSet>
      <dgm:spPr/>
    </dgm:pt>
    <dgm:pt modelId="{45E3F9D4-6B9A-4B3E-AAAE-555E7997836C}" type="pres">
      <dgm:prSet presAssocID="{EFBBE85B-4F36-4D30-8A2F-5FF875307FA5}" presName="sibTrans" presStyleCnt="0"/>
      <dgm:spPr/>
    </dgm:pt>
    <dgm:pt modelId="{EBDB0B54-E5DE-4EC3-B781-357CC8415B23}" type="pres">
      <dgm:prSet presAssocID="{63AA9B15-9E50-4B9C-886A-BBA222272594}" presName="compNode" presStyleCnt="0"/>
      <dgm:spPr/>
    </dgm:pt>
    <dgm:pt modelId="{F4101C2B-F26E-4A37-A572-8C155497B406}" type="pres">
      <dgm:prSet presAssocID="{63AA9B15-9E50-4B9C-886A-BBA222272594}" presName="iconBgRect" presStyleLbl="bgShp" presStyleIdx="3" presStyleCnt="7"/>
      <dgm:spPr>
        <a:prstGeom prst="round2DiagRect">
          <a:avLst>
            <a:gd name="adj1" fmla="val 29727"/>
            <a:gd name="adj2" fmla="val 0"/>
          </a:avLst>
        </a:prstGeom>
      </dgm:spPr>
    </dgm:pt>
    <dgm:pt modelId="{D1661CAC-F8BD-4422-B3C8-B23F5F4A3E93}" type="pres">
      <dgm:prSet presAssocID="{63AA9B15-9E50-4B9C-886A-BBA222272594}" presName="iconRect" presStyleLbl="node1" presStyleIdx="3" presStyleCnt="7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Water Polo player"/>
        </a:ext>
      </dgm:extLst>
    </dgm:pt>
    <dgm:pt modelId="{0DD3F5AE-3A1D-4265-B120-30C27679AE01}" type="pres">
      <dgm:prSet presAssocID="{63AA9B15-9E50-4B9C-886A-BBA222272594}" presName="spaceRect" presStyleCnt="0"/>
      <dgm:spPr/>
    </dgm:pt>
    <dgm:pt modelId="{32F7E72E-CFE2-4789-94D8-E9DAD165E91C}" type="pres">
      <dgm:prSet presAssocID="{63AA9B15-9E50-4B9C-886A-BBA222272594}" presName="textRect" presStyleLbl="revTx" presStyleIdx="3" presStyleCnt="7">
        <dgm:presLayoutVars>
          <dgm:chMax val="1"/>
          <dgm:chPref val="1"/>
        </dgm:presLayoutVars>
      </dgm:prSet>
      <dgm:spPr/>
    </dgm:pt>
    <dgm:pt modelId="{ED35BB2E-61E1-48AF-9378-9DC38B91E874}" type="pres">
      <dgm:prSet presAssocID="{49A40BFE-3F18-4C72-8834-01C9DA0D150F}" presName="sibTrans" presStyleCnt="0"/>
      <dgm:spPr/>
    </dgm:pt>
    <dgm:pt modelId="{74B2D43C-31D9-4026-B6B1-D585C44CA398}" type="pres">
      <dgm:prSet presAssocID="{11CDCA51-1EBE-4242-9F21-1A6FDF4C9EC3}" presName="compNode" presStyleCnt="0"/>
      <dgm:spPr/>
    </dgm:pt>
    <dgm:pt modelId="{357E7CC3-4FD4-4B07-B4A1-B6152FC90542}" type="pres">
      <dgm:prSet presAssocID="{11CDCA51-1EBE-4242-9F21-1A6FDF4C9EC3}" presName="iconBgRect" presStyleLbl="bgShp" presStyleIdx="4" presStyleCnt="7"/>
      <dgm:spPr>
        <a:prstGeom prst="round2DiagRect">
          <a:avLst>
            <a:gd name="adj1" fmla="val 29727"/>
            <a:gd name="adj2" fmla="val 0"/>
          </a:avLst>
        </a:prstGeom>
      </dgm:spPr>
    </dgm:pt>
    <dgm:pt modelId="{02A0FF4B-42DB-4327-A1DA-475ACFAABF07}" type="pres">
      <dgm:prSet presAssocID="{11CDCA51-1EBE-4242-9F21-1A6FDF4C9EC3}" presName="iconRect" presStyleLbl="node1" presStyleIdx="4" presStyleCnt="7"/>
      <dgm:spPr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Baseball"/>
        </a:ext>
      </dgm:extLst>
    </dgm:pt>
    <dgm:pt modelId="{25DDFE6B-FE31-4CD2-AE52-6B9928E5FF32}" type="pres">
      <dgm:prSet presAssocID="{11CDCA51-1EBE-4242-9F21-1A6FDF4C9EC3}" presName="spaceRect" presStyleCnt="0"/>
      <dgm:spPr/>
    </dgm:pt>
    <dgm:pt modelId="{9164B026-05B9-497E-9393-E6C90DCAF0C1}" type="pres">
      <dgm:prSet presAssocID="{11CDCA51-1EBE-4242-9F21-1A6FDF4C9EC3}" presName="textRect" presStyleLbl="revTx" presStyleIdx="4" presStyleCnt="7">
        <dgm:presLayoutVars>
          <dgm:chMax val="1"/>
          <dgm:chPref val="1"/>
        </dgm:presLayoutVars>
      </dgm:prSet>
      <dgm:spPr/>
    </dgm:pt>
    <dgm:pt modelId="{CB543EF6-F5C3-4749-914C-E6C81F88A5C1}" type="pres">
      <dgm:prSet presAssocID="{AA2016B2-D431-4869-BAD7-322CE111057F}" presName="sibTrans" presStyleCnt="0"/>
      <dgm:spPr/>
    </dgm:pt>
    <dgm:pt modelId="{6F232384-67E7-4F43-A387-8091149759FB}" type="pres">
      <dgm:prSet presAssocID="{710087B0-0B75-404A-BD72-FD07A1C01C58}" presName="compNode" presStyleCnt="0"/>
      <dgm:spPr/>
    </dgm:pt>
    <dgm:pt modelId="{C1777ED6-56B9-47F5-97E7-00046DFD1109}" type="pres">
      <dgm:prSet presAssocID="{710087B0-0B75-404A-BD72-FD07A1C01C58}" presName="iconBgRect" presStyleLbl="bgShp" presStyleIdx="5" presStyleCnt="7"/>
      <dgm:spPr>
        <a:prstGeom prst="round2DiagRect">
          <a:avLst>
            <a:gd name="adj1" fmla="val 29727"/>
            <a:gd name="adj2" fmla="val 0"/>
          </a:avLst>
        </a:prstGeom>
      </dgm:spPr>
    </dgm:pt>
    <dgm:pt modelId="{28493ADD-6796-43D7-AACC-C6C5EDBA9ABE}" type="pres">
      <dgm:prSet presAssocID="{710087B0-0B75-404A-BD72-FD07A1C01C58}" presName="iconRect" presStyleLbl="node1" presStyleIdx="5" presStyleCnt="7"/>
      <dgm:spPr>
        <a:blipFill>
          <a:blip xmlns:r="http://schemas.openxmlformats.org/officeDocument/2006/relationships"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Gymnast - Floor Routine"/>
        </a:ext>
      </dgm:extLst>
    </dgm:pt>
    <dgm:pt modelId="{B4F07866-43B3-4C55-B8B2-134C77B11C41}" type="pres">
      <dgm:prSet presAssocID="{710087B0-0B75-404A-BD72-FD07A1C01C58}" presName="spaceRect" presStyleCnt="0"/>
      <dgm:spPr/>
    </dgm:pt>
    <dgm:pt modelId="{E979184D-0D94-4867-ABFE-B365425420A0}" type="pres">
      <dgm:prSet presAssocID="{710087B0-0B75-404A-BD72-FD07A1C01C58}" presName="textRect" presStyleLbl="revTx" presStyleIdx="5" presStyleCnt="7">
        <dgm:presLayoutVars>
          <dgm:chMax val="1"/>
          <dgm:chPref val="1"/>
        </dgm:presLayoutVars>
      </dgm:prSet>
      <dgm:spPr/>
    </dgm:pt>
    <dgm:pt modelId="{8AC0BEC5-D5A0-4E3C-8180-5DAEB4D12026}" type="pres">
      <dgm:prSet presAssocID="{1723D88E-9004-41D8-B33A-F1A80F9A18DA}" presName="sibTrans" presStyleCnt="0"/>
      <dgm:spPr/>
    </dgm:pt>
    <dgm:pt modelId="{F0636B87-609C-4D12-B146-8109C77DCFC6}" type="pres">
      <dgm:prSet presAssocID="{13786534-E46D-4291-8002-AEBF4845686B}" presName="compNode" presStyleCnt="0"/>
      <dgm:spPr/>
    </dgm:pt>
    <dgm:pt modelId="{22FFAB11-248E-40BB-9219-F0ACF80D2A28}" type="pres">
      <dgm:prSet presAssocID="{13786534-E46D-4291-8002-AEBF4845686B}" presName="iconBgRect" presStyleLbl="bgShp" presStyleIdx="6" presStyleCnt="7"/>
      <dgm:spPr>
        <a:prstGeom prst="round2DiagRect">
          <a:avLst>
            <a:gd name="adj1" fmla="val 29727"/>
            <a:gd name="adj2" fmla="val 0"/>
          </a:avLst>
        </a:prstGeom>
      </dgm:spPr>
    </dgm:pt>
    <dgm:pt modelId="{84BE66E7-2092-45D1-A709-9017E3688E8A}" type="pres">
      <dgm:prSet presAssocID="{13786534-E46D-4291-8002-AEBF4845686B}" presName="iconRect" presStyleLbl="node1" presStyleIdx="6" presStyleCnt="7"/>
      <dgm:spPr>
        <a:blipFill>
          <a:blip xmlns:r="http://schemas.openxmlformats.org/officeDocument/2006/relationships" r:embed="rId1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Question mark"/>
        </a:ext>
      </dgm:extLst>
    </dgm:pt>
    <dgm:pt modelId="{75FB514B-7F42-4B73-97C5-8D0E31C005B3}" type="pres">
      <dgm:prSet presAssocID="{13786534-E46D-4291-8002-AEBF4845686B}" presName="spaceRect" presStyleCnt="0"/>
      <dgm:spPr/>
    </dgm:pt>
    <dgm:pt modelId="{EE47F82C-8F76-4A25-AC77-E6058BC25D3F}" type="pres">
      <dgm:prSet presAssocID="{13786534-E46D-4291-8002-AEBF4845686B}" presName="textRect" presStyleLbl="revTx" presStyleIdx="6" presStyleCnt="7">
        <dgm:presLayoutVars>
          <dgm:chMax val="1"/>
          <dgm:chPref val="1"/>
        </dgm:presLayoutVars>
      </dgm:prSet>
      <dgm:spPr/>
    </dgm:pt>
  </dgm:ptLst>
  <dgm:cxnLst>
    <dgm:cxn modelId="{C8EA3709-9B51-4502-BCFA-0B966F6E853F}" type="presOf" srcId="{E5230A93-D13D-4484-8169-A48CD5B91D29}" destId="{F3BD8816-ECD0-4A19-8A85-E196789E576B}" srcOrd="0" destOrd="0" presId="urn:microsoft.com/office/officeart/2018/5/layout/IconLeafLabelList"/>
    <dgm:cxn modelId="{0EC27F15-0E7E-4110-AC48-96040B9BA0AE}" srcId="{BF2B4A83-B21C-4CAA-A7B7-AE3D9D418991}" destId="{710087B0-0B75-404A-BD72-FD07A1C01C58}" srcOrd="5" destOrd="0" parTransId="{98171F6D-37F8-4032-B2F7-F1CC7EE6AAA9}" sibTransId="{1723D88E-9004-41D8-B33A-F1A80F9A18DA}"/>
    <dgm:cxn modelId="{9971CD1B-D055-431F-8307-00E2A93F0A2A}" srcId="{BF2B4A83-B21C-4CAA-A7B7-AE3D9D418991}" destId="{13786534-E46D-4291-8002-AEBF4845686B}" srcOrd="6" destOrd="0" parTransId="{12D0ABCA-9AED-4274-9F93-B85D1B77762D}" sibTransId="{2B59E657-58A7-42F9-9199-84CB009A020C}"/>
    <dgm:cxn modelId="{E05E2252-6842-44AD-B241-E4BDF70332BA}" srcId="{BF2B4A83-B21C-4CAA-A7B7-AE3D9D418991}" destId="{07680622-70BF-4AFA-B1FC-4CC94F54689F}" srcOrd="2" destOrd="0" parTransId="{6922A7AE-2BAA-483C-99BA-2CB77DF0953D}" sibTransId="{EFBBE85B-4F36-4D30-8A2F-5FF875307FA5}"/>
    <dgm:cxn modelId="{C4B20455-7B96-4281-A953-7CA2071C39F9}" type="presOf" srcId="{07680622-70BF-4AFA-B1FC-4CC94F54689F}" destId="{199A216A-979B-45E4-9149-7CC8455172AC}" srcOrd="0" destOrd="0" presId="urn:microsoft.com/office/officeart/2018/5/layout/IconLeafLabelList"/>
    <dgm:cxn modelId="{A6277171-1F41-406E-88EB-C0904EDECE86}" type="presOf" srcId="{11CDCA51-1EBE-4242-9F21-1A6FDF4C9EC3}" destId="{9164B026-05B9-497E-9393-E6C90DCAF0C1}" srcOrd="0" destOrd="0" presId="urn:microsoft.com/office/officeart/2018/5/layout/IconLeafLabelList"/>
    <dgm:cxn modelId="{8362F073-8299-4784-A06B-9A5F819712E2}" srcId="{BF2B4A83-B21C-4CAA-A7B7-AE3D9D418991}" destId="{11CDCA51-1EBE-4242-9F21-1A6FDF4C9EC3}" srcOrd="4" destOrd="0" parTransId="{72BF7BE2-C1F4-4B92-A0B9-3969F0405786}" sibTransId="{AA2016B2-D431-4869-BAD7-322CE111057F}"/>
    <dgm:cxn modelId="{63BF2E7C-B846-4424-B925-80AAB356D610}" type="presOf" srcId="{63AA9B15-9E50-4B9C-886A-BBA222272594}" destId="{32F7E72E-CFE2-4789-94D8-E9DAD165E91C}" srcOrd="0" destOrd="0" presId="urn:microsoft.com/office/officeart/2018/5/layout/IconLeafLabelList"/>
    <dgm:cxn modelId="{FBC7277D-AB48-4212-B0B1-5ECA834DC33F}" srcId="{BF2B4A83-B21C-4CAA-A7B7-AE3D9D418991}" destId="{E5230A93-D13D-4484-8169-A48CD5B91D29}" srcOrd="1" destOrd="0" parTransId="{3A34E9FB-2F3E-4747-B270-232C4EAE159D}" sibTransId="{287ED3DC-0459-4EE2-9C38-196D462821DE}"/>
    <dgm:cxn modelId="{D56A5B97-AA43-482F-B794-C6BCB4069E7A}" type="presOf" srcId="{13786534-E46D-4291-8002-AEBF4845686B}" destId="{EE47F82C-8F76-4A25-AC77-E6058BC25D3F}" srcOrd="0" destOrd="0" presId="urn:microsoft.com/office/officeart/2018/5/layout/IconLeafLabelList"/>
    <dgm:cxn modelId="{EDE078AB-057F-4F27-8868-4604A4B2455F}" type="presOf" srcId="{BF2B4A83-B21C-4CAA-A7B7-AE3D9D418991}" destId="{1E3B46DF-6F36-4A3C-81FE-FBC2B32E289A}" srcOrd="0" destOrd="0" presId="urn:microsoft.com/office/officeart/2018/5/layout/IconLeafLabelList"/>
    <dgm:cxn modelId="{85A965DA-7388-4B18-8999-62A10D9C4E3C}" type="presOf" srcId="{710087B0-0B75-404A-BD72-FD07A1C01C58}" destId="{E979184D-0D94-4867-ABFE-B365425420A0}" srcOrd="0" destOrd="0" presId="urn:microsoft.com/office/officeart/2018/5/layout/IconLeafLabelList"/>
    <dgm:cxn modelId="{6194BAE0-7BA6-4F0B-A0B6-27503D00498A}" type="presOf" srcId="{364DE53E-287D-44AE-8C21-306EAFD02952}" destId="{4D4639BE-1F02-4919-8BAF-FF842FBB79F8}" srcOrd="0" destOrd="0" presId="urn:microsoft.com/office/officeart/2018/5/layout/IconLeafLabelList"/>
    <dgm:cxn modelId="{CB7CC6E5-4617-41B9-B32B-39B35753DA71}" srcId="{BF2B4A83-B21C-4CAA-A7B7-AE3D9D418991}" destId="{364DE53E-287D-44AE-8C21-306EAFD02952}" srcOrd="0" destOrd="0" parTransId="{A6CF18B0-3484-4038-A3A9-8AF4C5848675}" sibTransId="{F70BD174-D2E7-4CBD-AEE3-C968C9215A35}"/>
    <dgm:cxn modelId="{86BCDFF5-5FF9-4EBF-BD16-6D8DAB7F42B6}" srcId="{BF2B4A83-B21C-4CAA-A7B7-AE3D9D418991}" destId="{63AA9B15-9E50-4B9C-886A-BBA222272594}" srcOrd="3" destOrd="0" parTransId="{E9FF8F47-1333-40C0-B736-4D69743A8174}" sibTransId="{49A40BFE-3F18-4C72-8834-01C9DA0D150F}"/>
    <dgm:cxn modelId="{FD40E539-3280-4D7E-914C-6237BEC2511F}" type="presParOf" srcId="{1E3B46DF-6F36-4A3C-81FE-FBC2B32E289A}" destId="{2C4C36EC-7481-438A-97A3-0B18407423E5}" srcOrd="0" destOrd="0" presId="urn:microsoft.com/office/officeart/2018/5/layout/IconLeafLabelList"/>
    <dgm:cxn modelId="{852AEC40-420D-466B-8EEE-B579F2D1145F}" type="presParOf" srcId="{2C4C36EC-7481-438A-97A3-0B18407423E5}" destId="{BD52DBF4-57F6-434F-9B8B-E9FB5B77F404}" srcOrd="0" destOrd="0" presId="urn:microsoft.com/office/officeart/2018/5/layout/IconLeafLabelList"/>
    <dgm:cxn modelId="{04F55FEB-9A8A-469B-8C92-2A41EE5AB9C5}" type="presParOf" srcId="{2C4C36EC-7481-438A-97A3-0B18407423E5}" destId="{1FA8215B-6051-423C-822B-C826369427C2}" srcOrd="1" destOrd="0" presId="urn:microsoft.com/office/officeart/2018/5/layout/IconLeafLabelList"/>
    <dgm:cxn modelId="{B64E3348-0C2C-43DD-B15F-D064397760CD}" type="presParOf" srcId="{2C4C36EC-7481-438A-97A3-0B18407423E5}" destId="{30B1059C-84B5-4927-BA8C-EAA0EE2935D2}" srcOrd="2" destOrd="0" presId="urn:microsoft.com/office/officeart/2018/5/layout/IconLeafLabelList"/>
    <dgm:cxn modelId="{7E5A42EF-8506-4ADD-B032-5299EC8A3261}" type="presParOf" srcId="{2C4C36EC-7481-438A-97A3-0B18407423E5}" destId="{4D4639BE-1F02-4919-8BAF-FF842FBB79F8}" srcOrd="3" destOrd="0" presId="urn:microsoft.com/office/officeart/2018/5/layout/IconLeafLabelList"/>
    <dgm:cxn modelId="{AF60482A-135B-4062-AAFB-799628BAE9CB}" type="presParOf" srcId="{1E3B46DF-6F36-4A3C-81FE-FBC2B32E289A}" destId="{5546C379-ABE2-44E6-B33D-7634D86EA49A}" srcOrd="1" destOrd="0" presId="urn:microsoft.com/office/officeart/2018/5/layout/IconLeafLabelList"/>
    <dgm:cxn modelId="{8B225CB6-6BA9-4B52-8F6A-54D3E8FC4370}" type="presParOf" srcId="{1E3B46DF-6F36-4A3C-81FE-FBC2B32E289A}" destId="{6139E069-D4A3-4D8E-9517-4D8CE80DB882}" srcOrd="2" destOrd="0" presId="urn:microsoft.com/office/officeart/2018/5/layout/IconLeafLabelList"/>
    <dgm:cxn modelId="{F2DA61F2-73D6-4E0D-B0E9-324873BADC9B}" type="presParOf" srcId="{6139E069-D4A3-4D8E-9517-4D8CE80DB882}" destId="{1B162261-03CE-4BB4-B574-3953A3FC89FC}" srcOrd="0" destOrd="0" presId="urn:microsoft.com/office/officeart/2018/5/layout/IconLeafLabelList"/>
    <dgm:cxn modelId="{A4DBE462-8658-44F0-AA33-D80B65D5A84B}" type="presParOf" srcId="{6139E069-D4A3-4D8E-9517-4D8CE80DB882}" destId="{43170FE5-AABB-4527-801C-E023A826A216}" srcOrd="1" destOrd="0" presId="urn:microsoft.com/office/officeart/2018/5/layout/IconLeafLabelList"/>
    <dgm:cxn modelId="{45177CE4-741D-4EF0-82D2-901AE9FE9553}" type="presParOf" srcId="{6139E069-D4A3-4D8E-9517-4D8CE80DB882}" destId="{4EB2307C-5F68-4E8B-A349-C20DF87216F2}" srcOrd="2" destOrd="0" presId="urn:microsoft.com/office/officeart/2018/5/layout/IconLeafLabelList"/>
    <dgm:cxn modelId="{6E932E85-1BCA-4285-81C8-6122051649B0}" type="presParOf" srcId="{6139E069-D4A3-4D8E-9517-4D8CE80DB882}" destId="{F3BD8816-ECD0-4A19-8A85-E196789E576B}" srcOrd="3" destOrd="0" presId="urn:microsoft.com/office/officeart/2018/5/layout/IconLeafLabelList"/>
    <dgm:cxn modelId="{E5E9AA4D-5E04-49D0-BC18-F5EDE3F5C29A}" type="presParOf" srcId="{1E3B46DF-6F36-4A3C-81FE-FBC2B32E289A}" destId="{FABCB13A-4DF2-4E2B-BA94-9660E3315AC7}" srcOrd="3" destOrd="0" presId="urn:microsoft.com/office/officeart/2018/5/layout/IconLeafLabelList"/>
    <dgm:cxn modelId="{FA5100BF-2BFE-4E91-AFD4-A7378E69F949}" type="presParOf" srcId="{1E3B46DF-6F36-4A3C-81FE-FBC2B32E289A}" destId="{BDF22BDA-F18C-45C5-9BA6-2569B497BB0C}" srcOrd="4" destOrd="0" presId="urn:microsoft.com/office/officeart/2018/5/layout/IconLeafLabelList"/>
    <dgm:cxn modelId="{4B906F8A-4845-4D52-9B0C-5E756C4AA77F}" type="presParOf" srcId="{BDF22BDA-F18C-45C5-9BA6-2569B497BB0C}" destId="{96344A0E-F4FC-4DE9-B1F5-C885B7F7B59F}" srcOrd="0" destOrd="0" presId="urn:microsoft.com/office/officeart/2018/5/layout/IconLeafLabelList"/>
    <dgm:cxn modelId="{5E868D75-5B1C-450E-B01E-CA1B147B7415}" type="presParOf" srcId="{BDF22BDA-F18C-45C5-9BA6-2569B497BB0C}" destId="{4370BDAD-6DD2-4984-B389-4A4CECB9B31E}" srcOrd="1" destOrd="0" presId="urn:microsoft.com/office/officeart/2018/5/layout/IconLeafLabelList"/>
    <dgm:cxn modelId="{BEB8BF78-F2B5-4A52-A159-972DBD92C212}" type="presParOf" srcId="{BDF22BDA-F18C-45C5-9BA6-2569B497BB0C}" destId="{552E98FE-2FDE-4B72-95AE-6488EFBCDB03}" srcOrd="2" destOrd="0" presId="urn:microsoft.com/office/officeart/2018/5/layout/IconLeafLabelList"/>
    <dgm:cxn modelId="{8BA68359-A22F-4DDE-9004-769ADF87F649}" type="presParOf" srcId="{BDF22BDA-F18C-45C5-9BA6-2569B497BB0C}" destId="{199A216A-979B-45E4-9149-7CC8455172AC}" srcOrd="3" destOrd="0" presId="urn:microsoft.com/office/officeart/2018/5/layout/IconLeafLabelList"/>
    <dgm:cxn modelId="{70A15234-C400-425C-94A8-35EC21A190B3}" type="presParOf" srcId="{1E3B46DF-6F36-4A3C-81FE-FBC2B32E289A}" destId="{45E3F9D4-6B9A-4B3E-AAAE-555E7997836C}" srcOrd="5" destOrd="0" presId="urn:microsoft.com/office/officeart/2018/5/layout/IconLeafLabelList"/>
    <dgm:cxn modelId="{7D0195EC-90C2-4D06-92B3-9D4C0171B724}" type="presParOf" srcId="{1E3B46DF-6F36-4A3C-81FE-FBC2B32E289A}" destId="{EBDB0B54-E5DE-4EC3-B781-357CC8415B23}" srcOrd="6" destOrd="0" presId="urn:microsoft.com/office/officeart/2018/5/layout/IconLeafLabelList"/>
    <dgm:cxn modelId="{E25248B9-074C-4413-B838-8C28E467D3B1}" type="presParOf" srcId="{EBDB0B54-E5DE-4EC3-B781-357CC8415B23}" destId="{F4101C2B-F26E-4A37-A572-8C155497B406}" srcOrd="0" destOrd="0" presId="urn:microsoft.com/office/officeart/2018/5/layout/IconLeafLabelList"/>
    <dgm:cxn modelId="{EE91AC2B-386F-4BD0-A24F-30BA91A6B941}" type="presParOf" srcId="{EBDB0B54-E5DE-4EC3-B781-357CC8415B23}" destId="{D1661CAC-F8BD-4422-B3C8-B23F5F4A3E93}" srcOrd="1" destOrd="0" presId="urn:microsoft.com/office/officeart/2018/5/layout/IconLeafLabelList"/>
    <dgm:cxn modelId="{4A06AE36-6973-4F41-B8B6-1E02B4B1FD94}" type="presParOf" srcId="{EBDB0B54-E5DE-4EC3-B781-357CC8415B23}" destId="{0DD3F5AE-3A1D-4265-B120-30C27679AE01}" srcOrd="2" destOrd="0" presId="urn:microsoft.com/office/officeart/2018/5/layout/IconLeafLabelList"/>
    <dgm:cxn modelId="{3BD47317-7F3C-4EDD-8060-2C8F6B4D7402}" type="presParOf" srcId="{EBDB0B54-E5DE-4EC3-B781-357CC8415B23}" destId="{32F7E72E-CFE2-4789-94D8-E9DAD165E91C}" srcOrd="3" destOrd="0" presId="urn:microsoft.com/office/officeart/2018/5/layout/IconLeafLabelList"/>
    <dgm:cxn modelId="{EC9F36CC-B9FB-459C-B4D1-A10D6E75590A}" type="presParOf" srcId="{1E3B46DF-6F36-4A3C-81FE-FBC2B32E289A}" destId="{ED35BB2E-61E1-48AF-9378-9DC38B91E874}" srcOrd="7" destOrd="0" presId="urn:microsoft.com/office/officeart/2018/5/layout/IconLeafLabelList"/>
    <dgm:cxn modelId="{CF6F6DC7-2765-4DA4-B9FD-F07A79414300}" type="presParOf" srcId="{1E3B46DF-6F36-4A3C-81FE-FBC2B32E289A}" destId="{74B2D43C-31D9-4026-B6B1-D585C44CA398}" srcOrd="8" destOrd="0" presId="urn:microsoft.com/office/officeart/2018/5/layout/IconLeafLabelList"/>
    <dgm:cxn modelId="{7260DDB3-E567-4559-80CD-083048213515}" type="presParOf" srcId="{74B2D43C-31D9-4026-B6B1-D585C44CA398}" destId="{357E7CC3-4FD4-4B07-B4A1-B6152FC90542}" srcOrd="0" destOrd="0" presId="urn:microsoft.com/office/officeart/2018/5/layout/IconLeafLabelList"/>
    <dgm:cxn modelId="{008E1150-CAB3-4998-8FEE-FD988533D7B1}" type="presParOf" srcId="{74B2D43C-31D9-4026-B6B1-D585C44CA398}" destId="{02A0FF4B-42DB-4327-A1DA-475ACFAABF07}" srcOrd="1" destOrd="0" presId="urn:microsoft.com/office/officeart/2018/5/layout/IconLeafLabelList"/>
    <dgm:cxn modelId="{83F8C50C-4A6C-41E7-ABD8-F545919E6FBA}" type="presParOf" srcId="{74B2D43C-31D9-4026-B6B1-D585C44CA398}" destId="{25DDFE6B-FE31-4CD2-AE52-6B9928E5FF32}" srcOrd="2" destOrd="0" presId="urn:microsoft.com/office/officeart/2018/5/layout/IconLeafLabelList"/>
    <dgm:cxn modelId="{FF39E795-7393-4118-98FF-D567583891D1}" type="presParOf" srcId="{74B2D43C-31D9-4026-B6B1-D585C44CA398}" destId="{9164B026-05B9-497E-9393-E6C90DCAF0C1}" srcOrd="3" destOrd="0" presId="urn:microsoft.com/office/officeart/2018/5/layout/IconLeafLabelList"/>
    <dgm:cxn modelId="{3A2A580F-22DA-44A5-962A-4A28110EB413}" type="presParOf" srcId="{1E3B46DF-6F36-4A3C-81FE-FBC2B32E289A}" destId="{CB543EF6-F5C3-4749-914C-E6C81F88A5C1}" srcOrd="9" destOrd="0" presId="urn:microsoft.com/office/officeart/2018/5/layout/IconLeafLabelList"/>
    <dgm:cxn modelId="{01893036-21B3-4CA2-84F8-12F9FF2CB222}" type="presParOf" srcId="{1E3B46DF-6F36-4A3C-81FE-FBC2B32E289A}" destId="{6F232384-67E7-4F43-A387-8091149759FB}" srcOrd="10" destOrd="0" presId="urn:microsoft.com/office/officeart/2018/5/layout/IconLeafLabelList"/>
    <dgm:cxn modelId="{AC8FE9C1-A224-494B-A4FF-73003F85289F}" type="presParOf" srcId="{6F232384-67E7-4F43-A387-8091149759FB}" destId="{C1777ED6-56B9-47F5-97E7-00046DFD1109}" srcOrd="0" destOrd="0" presId="urn:microsoft.com/office/officeart/2018/5/layout/IconLeafLabelList"/>
    <dgm:cxn modelId="{CD31352F-790F-4AF5-9E29-CF78FC72832A}" type="presParOf" srcId="{6F232384-67E7-4F43-A387-8091149759FB}" destId="{28493ADD-6796-43D7-AACC-C6C5EDBA9ABE}" srcOrd="1" destOrd="0" presId="urn:microsoft.com/office/officeart/2018/5/layout/IconLeafLabelList"/>
    <dgm:cxn modelId="{50F2D8D3-6A3F-4551-ADED-DAFB5F172378}" type="presParOf" srcId="{6F232384-67E7-4F43-A387-8091149759FB}" destId="{B4F07866-43B3-4C55-B8B2-134C77B11C41}" srcOrd="2" destOrd="0" presId="urn:microsoft.com/office/officeart/2018/5/layout/IconLeafLabelList"/>
    <dgm:cxn modelId="{F186FE31-2FC4-405B-A4B2-B53B5FF3CD3E}" type="presParOf" srcId="{6F232384-67E7-4F43-A387-8091149759FB}" destId="{E979184D-0D94-4867-ABFE-B365425420A0}" srcOrd="3" destOrd="0" presId="urn:microsoft.com/office/officeart/2018/5/layout/IconLeafLabelList"/>
    <dgm:cxn modelId="{1D41FFBB-6B7A-4EF2-BE86-F1F99F45F97A}" type="presParOf" srcId="{1E3B46DF-6F36-4A3C-81FE-FBC2B32E289A}" destId="{8AC0BEC5-D5A0-4E3C-8180-5DAEB4D12026}" srcOrd="11" destOrd="0" presId="urn:microsoft.com/office/officeart/2018/5/layout/IconLeafLabelList"/>
    <dgm:cxn modelId="{4BC3C610-69F7-4C2B-B14B-47A137A0C2E6}" type="presParOf" srcId="{1E3B46DF-6F36-4A3C-81FE-FBC2B32E289A}" destId="{F0636B87-609C-4D12-B146-8109C77DCFC6}" srcOrd="12" destOrd="0" presId="urn:microsoft.com/office/officeart/2018/5/layout/IconLeafLabelList"/>
    <dgm:cxn modelId="{1136F0A1-4B62-4663-AD8A-998E80F5EA76}" type="presParOf" srcId="{F0636B87-609C-4D12-B146-8109C77DCFC6}" destId="{22FFAB11-248E-40BB-9219-F0ACF80D2A28}" srcOrd="0" destOrd="0" presId="urn:microsoft.com/office/officeart/2018/5/layout/IconLeafLabelList"/>
    <dgm:cxn modelId="{E382DC8C-6606-4442-95BB-528E26CF05F2}" type="presParOf" srcId="{F0636B87-609C-4D12-B146-8109C77DCFC6}" destId="{84BE66E7-2092-45D1-A709-9017E3688E8A}" srcOrd="1" destOrd="0" presId="urn:microsoft.com/office/officeart/2018/5/layout/IconLeafLabelList"/>
    <dgm:cxn modelId="{E22AD643-2762-4092-90EF-30CB3796D15C}" type="presParOf" srcId="{F0636B87-609C-4D12-B146-8109C77DCFC6}" destId="{75FB514B-7F42-4B73-97C5-8D0E31C005B3}" srcOrd="2" destOrd="0" presId="urn:microsoft.com/office/officeart/2018/5/layout/IconLeafLabelList"/>
    <dgm:cxn modelId="{93FFFD78-50EA-4D14-A8A6-868B95A11D55}" type="presParOf" srcId="{F0636B87-609C-4D12-B146-8109C77DCFC6}" destId="{EE47F82C-8F76-4A25-AC77-E6058BC25D3F}" srcOrd="3" destOrd="0" presId="urn:microsoft.com/office/officeart/2018/5/layout/IconLeafLabel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5B896966-DD94-43DF-B13A-2659AB5E97F1}" type="doc">
      <dgm:prSet loTypeId="urn:microsoft.com/office/officeart/2018/2/layout/IconVerticalSolidList" loCatId="icon" qsTypeId="urn:microsoft.com/office/officeart/2005/8/quickstyle/simple1" qsCatId="simple" csTypeId="urn:microsoft.com/office/officeart/2018/5/colors/Iconchunking_neutralicontext_colorful1" csCatId="colorful" phldr="1"/>
      <dgm:spPr/>
      <dgm:t>
        <a:bodyPr/>
        <a:lstStyle/>
        <a:p>
          <a:endParaRPr lang="en-US"/>
        </a:p>
      </dgm:t>
    </dgm:pt>
    <dgm:pt modelId="{C8276AD0-0048-42C5-BCD3-0385D47AF2C5}">
      <dgm:prSet/>
      <dgm:spPr/>
      <dgm:t>
        <a:bodyPr/>
        <a:lstStyle/>
        <a:p>
          <a:r>
            <a:rPr lang="en-US"/>
            <a:t>Learn</a:t>
          </a:r>
          <a:r>
            <a:rPr lang="en-US">
              <a:latin typeface="Trebuchet MS" panose="020B0603020202020204"/>
            </a:rPr>
            <a:t> about </a:t>
          </a:r>
          <a:r>
            <a:rPr lang="en-US" err="1">
              <a:latin typeface="Trebuchet MS" panose="020B0603020202020204"/>
            </a:rPr>
            <a:t>Layshia</a:t>
          </a:r>
          <a:r>
            <a:rPr lang="en-US">
              <a:latin typeface="Trebuchet MS" panose="020B0603020202020204"/>
            </a:rPr>
            <a:t> Clarendon. </a:t>
          </a:r>
          <a:endParaRPr lang="en-US"/>
        </a:p>
      </dgm:t>
    </dgm:pt>
    <dgm:pt modelId="{6F101900-C812-456F-BFD6-134008E59377}" type="parTrans" cxnId="{C968CFD2-8E62-42E8-B2C5-6A4EB3F17C71}">
      <dgm:prSet/>
      <dgm:spPr/>
      <dgm:t>
        <a:bodyPr/>
        <a:lstStyle/>
        <a:p>
          <a:endParaRPr lang="en-US"/>
        </a:p>
      </dgm:t>
    </dgm:pt>
    <dgm:pt modelId="{5A6B510E-4144-4C44-B96A-A826DCBF3396}" type="sibTrans" cxnId="{C968CFD2-8E62-42E8-B2C5-6A4EB3F17C71}">
      <dgm:prSet/>
      <dgm:spPr/>
      <dgm:t>
        <a:bodyPr/>
        <a:lstStyle/>
        <a:p>
          <a:endParaRPr lang="en-US"/>
        </a:p>
      </dgm:t>
    </dgm:pt>
    <dgm:pt modelId="{7C0FD622-A3C4-48B8-8F44-B0B2932102B3}">
      <dgm:prSet/>
      <dgm:spPr/>
      <dgm:t>
        <a:bodyPr/>
        <a:lstStyle/>
        <a:p>
          <a:r>
            <a:rPr lang="en-US"/>
            <a:t>Review</a:t>
          </a:r>
          <a:r>
            <a:rPr lang="en-US">
              <a:latin typeface="Trebuchet MS" panose="020B0603020202020204"/>
            </a:rPr>
            <a:t> </a:t>
          </a:r>
          <a:r>
            <a:rPr lang="en-US" err="1">
              <a:latin typeface="Trebuchet MS" panose="020B0603020202020204"/>
            </a:rPr>
            <a:t>Layshia's</a:t>
          </a:r>
          <a:r>
            <a:rPr lang="en-US">
              <a:latin typeface="Trebuchet MS" panose="020B0603020202020204"/>
            </a:rPr>
            <a:t> advocacy and activism. </a:t>
          </a:r>
          <a:endParaRPr lang="en-US"/>
        </a:p>
      </dgm:t>
    </dgm:pt>
    <dgm:pt modelId="{365DC4AC-7FD6-4895-960B-A66559BF1AB1}" type="parTrans" cxnId="{A4F002D5-825A-4D6A-A2E3-A9219F1BFC13}">
      <dgm:prSet/>
      <dgm:spPr/>
      <dgm:t>
        <a:bodyPr/>
        <a:lstStyle/>
        <a:p>
          <a:endParaRPr lang="en-US"/>
        </a:p>
      </dgm:t>
    </dgm:pt>
    <dgm:pt modelId="{F3D54A29-1407-415F-A42D-0D6709FF1D50}" type="sibTrans" cxnId="{A4F002D5-825A-4D6A-A2E3-A9219F1BFC13}">
      <dgm:prSet/>
      <dgm:spPr/>
      <dgm:t>
        <a:bodyPr/>
        <a:lstStyle/>
        <a:p>
          <a:endParaRPr lang="en-US"/>
        </a:p>
      </dgm:t>
    </dgm:pt>
    <dgm:pt modelId="{C2A868D2-096F-4AE7-9595-208AF2C76B5C}">
      <dgm:prSet/>
      <dgm:spPr/>
      <dgm:t>
        <a:bodyPr/>
        <a:lstStyle/>
        <a:p>
          <a:r>
            <a:rPr lang="en-US"/>
            <a:t>Discuss</a:t>
          </a:r>
          <a:r>
            <a:rPr lang="en-US">
              <a:latin typeface="Trebuchet MS" panose="020B0603020202020204"/>
            </a:rPr>
            <a:t> the impact </a:t>
          </a:r>
          <a:r>
            <a:rPr lang="en-US" err="1">
              <a:latin typeface="Trebuchet MS" panose="020B0603020202020204"/>
            </a:rPr>
            <a:t>Layshia's</a:t>
          </a:r>
          <a:r>
            <a:rPr lang="en-US">
              <a:latin typeface="Trebuchet MS" panose="020B0603020202020204"/>
            </a:rPr>
            <a:t> story could have for others.</a:t>
          </a:r>
          <a:endParaRPr lang="en-US"/>
        </a:p>
      </dgm:t>
    </dgm:pt>
    <dgm:pt modelId="{58C14748-51F7-4AAC-B55E-CEC724539662}" type="parTrans" cxnId="{3A9BC705-8DC4-451E-B425-C3A49C3974FB}">
      <dgm:prSet/>
      <dgm:spPr/>
      <dgm:t>
        <a:bodyPr/>
        <a:lstStyle/>
        <a:p>
          <a:endParaRPr lang="en-US"/>
        </a:p>
      </dgm:t>
    </dgm:pt>
    <dgm:pt modelId="{D0C9C19B-0D7B-483D-8D98-0B6C4C25D75A}" type="sibTrans" cxnId="{3A9BC705-8DC4-451E-B425-C3A49C3974FB}">
      <dgm:prSet/>
      <dgm:spPr/>
      <dgm:t>
        <a:bodyPr/>
        <a:lstStyle/>
        <a:p>
          <a:endParaRPr lang="en-US"/>
        </a:p>
      </dgm:t>
    </dgm:pt>
    <dgm:pt modelId="{98F9BBAE-6B56-4A32-AAB4-760B9DA845B3}" type="pres">
      <dgm:prSet presAssocID="{5B896966-DD94-43DF-B13A-2659AB5E97F1}" presName="root" presStyleCnt="0">
        <dgm:presLayoutVars>
          <dgm:dir/>
          <dgm:resizeHandles val="exact"/>
        </dgm:presLayoutVars>
      </dgm:prSet>
      <dgm:spPr/>
    </dgm:pt>
    <dgm:pt modelId="{D05F1BA7-B9AF-43A9-829A-95B9410199CE}" type="pres">
      <dgm:prSet presAssocID="{C8276AD0-0048-42C5-BCD3-0385D47AF2C5}" presName="compNode" presStyleCnt="0"/>
      <dgm:spPr/>
    </dgm:pt>
    <dgm:pt modelId="{641B768D-2104-4C20-881A-382641630710}" type="pres">
      <dgm:prSet presAssocID="{C8276AD0-0048-42C5-BCD3-0385D47AF2C5}" presName="bgRect" presStyleLbl="bgShp" presStyleIdx="0" presStyleCnt="3"/>
      <dgm:spPr/>
    </dgm:pt>
    <dgm:pt modelId="{9E10F560-7997-4C29-9A87-31CD4E2E4531}" type="pres">
      <dgm:prSet presAssocID="{C8276AD0-0048-42C5-BCD3-0385D47AF2C5}" presName="iconRect" presStyleLbl="node1" presStyleIdx="0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Open Book"/>
        </a:ext>
      </dgm:extLst>
    </dgm:pt>
    <dgm:pt modelId="{C7C6CB3E-48E2-4AA3-B493-5502F64DC057}" type="pres">
      <dgm:prSet presAssocID="{C8276AD0-0048-42C5-BCD3-0385D47AF2C5}" presName="spaceRect" presStyleCnt="0"/>
      <dgm:spPr/>
    </dgm:pt>
    <dgm:pt modelId="{428E8D6C-CE00-49A9-8886-AF79C64F06E2}" type="pres">
      <dgm:prSet presAssocID="{C8276AD0-0048-42C5-BCD3-0385D47AF2C5}" presName="parTx" presStyleLbl="revTx" presStyleIdx="0" presStyleCnt="3">
        <dgm:presLayoutVars>
          <dgm:chMax val="0"/>
          <dgm:chPref val="0"/>
        </dgm:presLayoutVars>
      </dgm:prSet>
      <dgm:spPr/>
    </dgm:pt>
    <dgm:pt modelId="{B803A498-BB72-440F-AEE1-D4C179733C29}" type="pres">
      <dgm:prSet presAssocID="{5A6B510E-4144-4C44-B96A-A826DCBF3396}" presName="sibTrans" presStyleCnt="0"/>
      <dgm:spPr/>
    </dgm:pt>
    <dgm:pt modelId="{3D283AC2-983E-42AC-9979-D0107DE6DDEB}" type="pres">
      <dgm:prSet presAssocID="{7C0FD622-A3C4-48B8-8F44-B0B2932102B3}" presName="compNode" presStyleCnt="0"/>
      <dgm:spPr/>
    </dgm:pt>
    <dgm:pt modelId="{7C37D5A0-4D0B-4EFD-94F5-A3E7A319E532}" type="pres">
      <dgm:prSet presAssocID="{7C0FD622-A3C4-48B8-8F44-B0B2932102B3}" presName="bgRect" presStyleLbl="bgShp" presStyleIdx="1" presStyleCnt="3"/>
      <dgm:spPr/>
    </dgm:pt>
    <dgm:pt modelId="{84F0FBD1-C977-43C0-B01A-28402B708CD1}" type="pres">
      <dgm:prSet presAssocID="{7C0FD622-A3C4-48B8-8F44-B0B2932102B3}" presName="iconRect" presStyleLbl="node1" presStyleIdx="1" presStyleCnt="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ustomer Review"/>
        </a:ext>
      </dgm:extLst>
    </dgm:pt>
    <dgm:pt modelId="{BA13AFE8-A115-4B00-A161-82D62D3F5BCD}" type="pres">
      <dgm:prSet presAssocID="{7C0FD622-A3C4-48B8-8F44-B0B2932102B3}" presName="spaceRect" presStyleCnt="0"/>
      <dgm:spPr/>
    </dgm:pt>
    <dgm:pt modelId="{78331515-6088-40A6-A710-A0196B3E6CCA}" type="pres">
      <dgm:prSet presAssocID="{7C0FD622-A3C4-48B8-8F44-B0B2932102B3}" presName="parTx" presStyleLbl="revTx" presStyleIdx="1" presStyleCnt="3">
        <dgm:presLayoutVars>
          <dgm:chMax val="0"/>
          <dgm:chPref val="0"/>
        </dgm:presLayoutVars>
      </dgm:prSet>
      <dgm:spPr/>
    </dgm:pt>
    <dgm:pt modelId="{1DB9EC08-08FE-4082-A155-E110130DE044}" type="pres">
      <dgm:prSet presAssocID="{F3D54A29-1407-415F-A42D-0D6709FF1D50}" presName="sibTrans" presStyleCnt="0"/>
      <dgm:spPr/>
    </dgm:pt>
    <dgm:pt modelId="{FF514FA3-B136-44A8-8F0F-A3D2992DCD21}" type="pres">
      <dgm:prSet presAssocID="{C2A868D2-096F-4AE7-9595-208AF2C76B5C}" presName="compNode" presStyleCnt="0"/>
      <dgm:spPr/>
    </dgm:pt>
    <dgm:pt modelId="{61463786-6651-423C-B2AD-08E27AC273E7}" type="pres">
      <dgm:prSet presAssocID="{C2A868D2-096F-4AE7-9595-208AF2C76B5C}" presName="bgRect" presStyleLbl="bgShp" presStyleIdx="2" presStyleCnt="3"/>
      <dgm:spPr/>
    </dgm:pt>
    <dgm:pt modelId="{E089D7C3-67F8-410F-9390-A7BE84D7268F}" type="pres">
      <dgm:prSet presAssocID="{C2A868D2-096F-4AE7-9595-208AF2C76B5C}" presName="iconRect" presStyleLbl="node1" presStyleIdx="2" presStyleCnt="3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hat"/>
        </a:ext>
      </dgm:extLst>
    </dgm:pt>
    <dgm:pt modelId="{070CC3C2-8285-446B-BED5-4766D20411E7}" type="pres">
      <dgm:prSet presAssocID="{C2A868D2-096F-4AE7-9595-208AF2C76B5C}" presName="spaceRect" presStyleCnt="0"/>
      <dgm:spPr/>
    </dgm:pt>
    <dgm:pt modelId="{DBDDDE79-8845-4ADA-8DE4-6B27EDE2A404}" type="pres">
      <dgm:prSet presAssocID="{C2A868D2-096F-4AE7-9595-208AF2C76B5C}" presName="parTx" presStyleLbl="revTx" presStyleIdx="2" presStyleCnt="3">
        <dgm:presLayoutVars>
          <dgm:chMax val="0"/>
          <dgm:chPref val="0"/>
        </dgm:presLayoutVars>
      </dgm:prSet>
      <dgm:spPr/>
    </dgm:pt>
  </dgm:ptLst>
  <dgm:cxnLst>
    <dgm:cxn modelId="{B6EB6003-FC59-4E08-960A-3A2657D0369D}" type="presOf" srcId="{C2A868D2-096F-4AE7-9595-208AF2C76B5C}" destId="{DBDDDE79-8845-4ADA-8DE4-6B27EDE2A404}" srcOrd="0" destOrd="0" presId="urn:microsoft.com/office/officeart/2018/2/layout/IconVerticalSolidList"/>
    <dgm:cxn modelId="{3A9BC705-8DC4-451E-B425-C3A49C3974FB}" srcId="{5B896966-DD94-43DF-B13A-2659AB5E97F1}" destId="{C2A868D2-096F-4AE7-9595-208AF2C76B5C}" srcOrd="2" destOrd="0" parTransId="{58C14748-51F7-4AAC-B55E-CEC724539662}" sibTransId="{D0C9C19B-0D7B-483D-8D98-0B6C4C25D75A}"/>
    <dgm:cxn modelId="{02F5CE6C-19BF-4DA7-AFC0-1334788BFBB0}" type="presOf" srcId="{7C0FD622-A3C4-48B8-8F44-B0B2932102B3}" destId="{78331515-6088-40A6-A710-A0196B3E6CCA}" srcOrd="0" destOrd="0" presId="urn:microsoft.com/office/officeart/2018/2/layout/IconVerticalSolidList"/>
    <dgm:cxn modelId="{71F92CC3-B32B-46B0-8EC9-893D2793C166}" type="presOf" srcId="{5B896966-DD94-43DF-B13A-2659AB5E97F1}" destId="{98F9BBAE-6B56-4A32-AAB4-760B9DA845B3}" srcOrd="0" destOrd="0" presId="urn:microsoft.com/office/officeart/2018/2/layout/IconVerticalSolidList"/>
    <dgm:cxn modelId="{6FCD13CD-AA42-46D2-A965-42FD3A59E1C8}" type="presOf" srcId="{C8276AD0-0048-42C5-BCD3-0385D47AF2C5}" destId="{428E8D6C-CE00-49A9-8886-AF79C64F06E2}" srcOrd="0" destOrd="0" presId="urn:microsoft.com/office/officeart/2018/2/layout/IconVerticalSolidList"/>
    <dgm:cxn modelId="{C968CFD2-8E62-42E8-B2C5-6A4EB3F17C71}" srcId="{5B896966-DD94-43DF-B13A-2659AB5E97F1}" destId="{C8276AD0-0048-42C5-BCD3-0385D47AF2C5}" srcOrd="0" destOrd="0" parTransId="{6F101900-C812-456F-BFD6-134008E59377}" sibTransId="{5A6B510E-4144-4C44-B96A-A826DCBF3396}"/>
    <dgm:cxn modelId="{A4F002D5-825A-4D6A-A2E3-A9219F1BFC13}" srcId="{5B896966-DD94-43DF-B13A-2659AB5E97F1}" destId="{7C0FD622-A3C4-48B8-8F44-B0B2932102B3}" srcOrd="1" destOrd="0" parTransId="{365DC4AC-7FD6-4895-960B-A66559BF1AB1}" sibTransId="{F3D54A29-1407-415F-A42D-0D6709FF1D50}"/>
    <dgm:cxn modelId="{E78904F2-5CBB-4206-9F62-6235097C004C}" type="presParOf" srcId="{98F9BBAE-6B56-4A32-AAB4-760B9DA845B3}" destId="{D05F1BA7-B9AF-43A9-829A-95B9410199CE}" srcOrd="0" destOrd="0" presId="urn:microsoft.com/office/officeart/2018/2/layout/IconVerticalSolidList"/>
    <dgm:cxn modelId="{7CD11B63-67CF-43D3-9FCF-F056E5C88F87}" type="presParOf" srcId="{D05F1BA7-B9AF-43A9-829A-95B9410199CE}" destId="{641B768D-2104-4C20-881A-382641630710}" srcOrd="0" destOrd="0" presId="urn:microsoft.com/office/officeart/2018/2/layout/IconVerticalSolidList"/>
    <dgm:cxn modelId="{A831E587-2FB8-4E9B-AC5C-C51976CEF756}" type="presParOf" srcId="{D05F1BA7-B9AF-43A9-829A-95B9410199CE}" destId="{9E10F560-7997-4C29-9A87-31CD4E2E4531}" srcOrd="1" destOrd="0" presId="urn:microsoft.com/office/officeart/2018/2/layout/IconVerticalSolidList"/>
    <dgm:cxn modelId="{282E7110-CDF8-4B52-B93E-FD80BDDCDA0E}" type="presParOf" srcId="{D05F1BA7-B9AF-43A9-829A-95B9410199CE}" destId="{C7C6CB3E-48E2-4AA3-B493-5502F64DC057}" srcOrd="2" destOrd="0" presId="urn:microsoft.com/office/officeart/2018/2/layout/IconVerticalSolidList"/>
    <dgm:cxn modelId="{6194C35F-A7E6-493E-8DB1-72D2A7CC2A7B}" type="presParOf" srcId="{D05F1BA7-B9AF-43A9-829A-95B9410199CE}" destId="{428E8D6C-CE00-49A9-8886-AF79C64F06E2}" srcOrd="3" destOrd="0" presId="urn:microsoft.com/office/officeart/2018/2/layout/IconVerticalSolidList"/>
    <dgm:cxn modelId="{DAB9FDD9-8D7D-4FE1-9409-7862C15A33D8}" type="presParOf" srcId="{98F9BBAE-6B56-4A32-AAB4-760B9DA845B3}" destId="{B803A498-BB72-440F-AEE1-D4C179733C29}" srcOrd="1" destOrd="0" presId="urn:microsoft.com/office/officeart/2018/2/layout/IconVerticalSolidList"/>
    <dgm:cxn modelId="{2AB166BF-EDBF-4E0A-8DDE-774D4B883B33}" type="presParOf" srcId="{98F9BBAE-6B56-4A32-AAB4-760B9DA845B3}" destId="{3D283AC2-983E-42AC-9979-D0107DE6DDEB}" srcOrd="2" destOrd="0" presId="urn:microsoft.com/office/officeart/2018/2/layout/IconVerticalSolidList"/>
    <dgm:cxn modelId="{DEDC02CD-CB87-431A-87DE-FB992809A9D4}" type="presParOf" srcId="{3D283AC2-983E-42AC-9979-D0107DE6DDEB}" destId="{7C37D5A0-4D0B-4EFD-94F5-A3E7A319E532}" srcOrd="0" destOrd="0" presId="urn:microsoft.com/office/officeart/2018/2/layout/IconVerticalSolidList"/>
    <dgm:cxn modelId="{A5C42296-A90F-4901-8171-BFD0B697D79E}" type="presParOf" srcId="{3D283AC2-983E-42AC-9979-D0107DE6DDEB}" destId="{84F0FBD1-C977-43C0-B01A-28402B708CD1}" srcOrd="1" destOrd="0" presId="urn:microsoft.com/office/officeart/2018/2/layout/IconVerticalSolidList"/>
    <dgm:cxn modelId="{77136485-B9F8-4272-A8EF-C663B123FE22}" type="presParOf" srcId="{3D283AC2-983E-42AC-9979-D0107DE6DDEB}" destId="{BA13AFE8-A115-4B00-A161-82D62D3F5BCD}" srcOrd="2" destOrd="0" presId="urn:microsoft.com/office/officeart/2018/2/layout/IconVerticalSolidList"/>
    <dgm:cxn modelId="{C34F7026-B87F-4614-BAEB-E3755E4EEE1B}" type="presParOf" srcId="{3D283AC2-983E-42AC-9979-D0107DE6DDEB}" destId="{78331515-6088-40A6-A710-A0196B3E6CCA}" srcOrd="3" destOrd="0" presId="urn:microsoft.com/office/officeart/2018/2/layout/IconVerticalSolidList"/>
    <dgm:cxn modelId="{7B819698-DC57-4D4F-BC6B-B35FB3EA475A}" type="presParOf" srcId="{98F9BBAE-6B56-4A32-AAB4-760B9DA845B3}" destId="{1DB9EC08-08FE-4082-A155-E110130DE044}" srcOrd="3" destOrd="0" presId="urn:microsoft.com/office/officeart/2018/2/layout/IconVerticalSolidList"/>
    <dgm:cxn modelId="{FF46CFBC-1B99-4037-B4AE-1A2E55EE7C36}" type="presParOf" srcId="{98F9BBAE-6B56-4A32-AAB4-760B9DA845B3}" destId="{FF514FA3-B136-44A8-8F0F-A3D2992DCD21}" srcOrd="4" destOrd="0" presId="urn:microsoft.com/office/officeart/2018/2/layout/IconVerticalSolidList"/>
    <dgm:cxn modelId="{379E54C3-0E94-4F78-92EE-7882BCFF6CC2}" type="presParOf" srcId="{FF514FA3-B136-44A8-8F0F-A3D2992DCD21}" destId="{61463786-6651-423C-B2AD-08E27AC273E7}" srcOrd="0" destOrd="0" presId="urn:microsoft.com/office/officeart/2018/2/layout/IconVerticalSolidList"/>
    <dgm:cxn modelId="{2132A14E-E730-4B5C-8841-07D57866F12E}" type="presParOf" srcId="{FF514FA3-B136-44A8-8F0F-A3D2992DCD21}" destId="{E089D7C3-67F8-410F-9390-A7BE84D7268F}" srcOrd="1" destOrd="0" presId="urn:microsoft.com/office/officeart/2018/2/layout/IconVerticalSolidList"/>
    <dgm:cxn modelId="{7756713A-19F3-4DC1-B7D2-608819970B8E}" type="presParOf" srcId="{FF514FA3-B136-44A8-8F0F-A3D2992DCD21}" destId="{070CC3C2-8285-446B-BED5-4766D20411E7}" srcOrd="2" destOrd="0" presId="urn:microsoft.com/office/officeart/2018/2/layout/IconVerticalSolidList"/>
    <dgm:cxn modelId="{E752852C-D6B0-4F3A-891A-F4EDA38DC442}" type="presParOf" srcId="{FF514FA3-B136-44A8-8F0F-A3D2992DCD21}" destId="{DBDDDE79-8845-4ADA-8DE4-6B27EDE2A404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58B2F474-F2B2-49C7-8864-9C2488C578BB}" type="doc">
      <dgm:prSet loTypeId="urn:microsoft.com/office/officeart/2018/5/layout/IconLeafLabelList" loCatId="icon" qsTypeId="urn:microsoft.com/office/officeart/2005/8/quickstyle/simple1" qsCatId="simple" csTypeId="urn:microsoft.com/office/officeart/2018/5/colors/Iconchunking_coloredtext_colorful1" csCatId="colorful" phldr="1"/>
      <dgm:spPr/>
      <dgm:t>
        <a:bodyPr/>
        <a:lstStyle/>
        <a:p>
          <a:endParaRPr lang="en-US"/>
        </a:p>
      </dgm:t>
    </dgm:pt>
    <dgm:pt modelId="{89CD35DC-8D6C-48FB-A0EE-AC2D9E1B0331}">
      <dgm:prSet/>
      <dgm:spPr/>
      <dgm:t>
        <a:bodyPr/>
        <a:lstStyle/>
        <a:p>
          <a:pPr>
            <a:lnSpc>
              <a:spcPct val="100000"/>
            </a:lnSpc>
            <a:defRPr cap="all"/>
          </a:pPr>
          <a:r>
            <a:rPr lang="en-US"/>
            <a:t>Nap</a:t>
          </a:r>
        </a:p>
      </dgm:t>
    </dgm:pt>
    <dgm:pt modelId="{F784DE98-F5F8-48CB-8343-DCDD384BAC26}" type="parTrans" cxnId="{E45C76CF-DE4D-4609-B160-2803412A7762}">
      <dgm:prSet/>
      <dgm:spPr/>
      <dgm:t>
        <a:bodyPr/>
        <a:lstStyle/>
        <a:p>
          <a:endParaRPr lang="en-US"/>
        </a:p>
      </dgm:t>
    </dgm:pt>
    <dgm:pt modelId="{8FB13DAD-12CC-44E3-B2B9-8045EEA4EE75}" type="sibTrans" cxnId="{E45C76CF-DE4D-4609-B160-2803412A7762}">
      <dgm:prSet/>
      <dgm:spPr/>
      <dgm:t>
        <a:bodyPr/>
        <a:lstStyle/>
        <a:p>
          <a:endParaRPr lang="en-US"/>
        </a:p>
      </dgm:t>
    </dgm:pt>
    <dgm:pt modelId="{3194D699-76B7-4C47-9C31-8C2D3FE29171}">
      <dgm:prSet/>
      <dgm:spPr/>
      <dgm:t>
        <a:bodyPr/>
        <a:lstStyle/>
        <a:p>
          <a:pPr>
            <a:lnSpc>
              <a:spcPct val="100000"/>
            </a:lnSpc>
            <a:defRPr cap="all"/>
          </a:pPr>
          <a:r>
            <a:rPr lang="en-US"/>
            <a:t>Read</a:t>
          </a:r>
        </a:p>
      </dgm:t>
    </dgm:pt>
    <dgm:pt modelId="{22B5D128-765B-4E53-8EE5-4394138AEA53}" type="parTrans" cxnId="{61C050EB-3934-4F34-8DD2-0632C37967A7}">
      <dgm:prSet/>
      <dgm:spPr/>
      <dgm:t>
        <a:bodyPr/>
        <a:lstStyle/>
        <a:p>
          <a:endParaRPr lang="en-US"/>
        </a:p>
      </dgm:t>
    </dgm:pt>
    <dgm:pt modelId="{84343E63-FE25-449D-9BF8-26B427F4C67A}" type="sibTrans" cxnId="{61C050EB-3934-4F34-8DD2-0632C37967A7}">
      <dgm:prSet/>
      <dgm:spPr/>
      <dgm:t>
        <a:bodyPr/>
        <a:lstStyle/>
        <a:p>
          <a:endParaRPr lang="en-US"/>
        </a:p>
      </dgm:t>
    </dgm:pt>
    <dgm:pt modelId="{4D843E44-2E1E-401B-886A-02970EE1D60B}">
      <dgm:prSet/>
      <dgm:spPr/>
      <dgm:t>
        <a:bodyPr/>
        <a:lstStyle/>
        <a:p>
          <a:pPr>
            <a:lnSpc>
              <a:spcPct val="100000"/>
            </a:lnSpc>
            <a:defRPr cap="all"/>
          </a:pPr>
          <a:r>
            <a:rPr lang="en-US"/>
            <a:t>music</a:t>
          </a:r>
        </a:p>
      </dgm:t>
    </dgm:pt>
    <dgm:pt modelId="{1A558D55-7C0A-4A50-9956-B8E1D9B7EFD6}" type="parTrans" cxnId="{A373C2A4-C46E-42B0-97A5-1408321F4ACB}">
      <dgm:prSet/>
      <dgm:spPr/>
      <dgm:t>
        <a:bodyPr/>
        <a:lstStyle/>
        <a:p>
          <a:endParaRPr lang="en-US"/>
        </a:p>
      </dgm:t>
    </dgm:pt>
    <dgm:pt modelId="{922C3BAB-42C9-421E-82E1-97144F53F9F4}" type="sibTrans" cxnId="{A373C2A4-C46E-42B0-97A5-1408321F4ACB}">
      <dgm:prSet/>
      <dgm:spPr/>
      <dgm:t>
        <a:bodyPr/>
        <a:lstStyle/>
        <a:p>
          <a:endParaRPr lang="en-US"/>
        </a:p>
      </dgm:t>
    </dgm:pt>
    <dgm:pt modelId="{EDBD8EF4-2ADD-4599-9ECD-AEEC6668F26D}" type="pres">
      <dgm:prSet presAssocID="{58B2F474-F2B2-49C7-8864-9C2488C578BB}" presName="root" presStyleCnt="0">
        <dgm:presLayoutVars>
          <dgm:dir/>
          <dgm:resizeHandles val="exact"/>
        </dgm:presLayoutVars>
      </dgm:prSet>
      <dgm:spPr/>
    </dgm:pt>
    <dgm:pt modelId="{2201775D-A2EF-4020-A5D9-C482613733FB}" type="pres">
      <dgm:prSet presAssocID="{89CD35DC-8D6C-48FB-A0EE-AC2D9E1B0331}" presName="compNode" presStyleCnt="0"/>
      <dgm:spPr/>
    </dgm:pt>
    <dgm:pt modelId="{6569B52C-19FA-40FA-993D-C422D1D1AC5A}" type="pres">
      <dgm:prSet presAssocID="{89CD35DC-8D6C-48FB-A0EE-AC2D9E1B0331}" presName="iconBgRect" presStyleLbl="bgShp" presStyleIdx="0" presStyleCnt="3"/>
      <dgm:spPr>
        <a:prstGeom prst="round2DiagRect">
          <a:avLst>
            <a:gd name="adj1" fmla="val 29727"/>
            <a:gd name="adj2" fmla="val 0"/>
          </a:avLst>
        </a:prstGeom>
      </dgm:spPr>
    </dgm:pt>
    <dgm:pt modelId="{A99D760C-E033-4A10-AE02-80767DEA596F}" type="pres">
      <dgm:prSet presAssocID="{89CD35DC-8D6C-48FB-A0EE-AC2D9E1B0331}" presName="iconRect" presStyleLbl="node1" presStyleIdx="0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Sleep"/>
        </a:ext>
      </dgm:extLst>
    </dgm:pt>
    <dgm:pt modelId="{7FE05332-EAC5-4D94-AB10-C8F21A83D945}" type="pres">
      <dgm:prSet presAssocID="{89CD35DC-8D6C-48FB-A0EE-AC2D9E1B0331}" presName="spaceRect" presStyleCnt="0"/>
      <dgm:spPr/>
    </dgm:pt>
    <dgm:pt modelId="{BB934FFF-6DCC-42E1-9D2B-2AF3EE528995}" type="pres">
      <dgm:prSet presAssocID="{89CD35DC-8D6C-48FB-A0EE-AC2D9E1B0331}" presName="textRect" presStyleLbl="revTx" presStyleIdx="0" presStyleCnt="3">
        <dgm:presLayoutVars>
          <dgm:chMax val="1"/>
          <dgm:chPref val="1"/>
        </dgm:presLayoutVars>
      </dgm:prSet>
      <dgm:spPr/>
    </dgm:pt>
    <dgm:pt modelId="{EB2B58E8-8FA7-41B5-A169-4B95582041A5}" type="pres">
      <dgm:prSet presAssocID="{8FB13DAD-12CC-44E3-B2B9-8045EEA4EE75}" presName="sibTrans" presStyleCnt="0"/>
      <dgm:spPr/>
    </dgm:pt>
    <dgm:pt modelId="{758751BF-51E5-44D6-9442-547594133656}" type="pres">
      <dgm:prSet presAssocID="{3194D699-76B7-4C47-9C31-8C2D3FE29171}" presName="compNode" presStyleCnt="0"/>
      <dgm:spPr/>
    </dgm:pt>
    <dgm:pt modelId="{12DA4D0C-C43C-47FA-B2FC-587C88569E49}" type="pres">
      <dgm:prSet presAssocID="{3194D699-76B7-4C47-9C31-8C2D3FE29171}" presName="iconBgRect" presStyleLbl="bgShp" presStyleIdx="1" presStyleCnt="3"/>
      <dgm:spPr>
        <a:prstGeom prst="round2DiagRect">
          <a:avLst>
            <a:gd name="adj1" fmla="val 29727"/>
            <a:gd name="adj2" fmla="val 0"/>
          </a:avLst>
        </a:prstGeom>
      </dgm:spPr>
    </dgm:pt>
    <dgm:pt modelId="{5618D304-6178-4FF5-8E60-2AA582D0262A}" type="pres">
      <dgm:prSet presAssocID="{3194D699-76B7-4C47-9C31-8C2D3FE29171}" presName="iconRect" presStyleLbl="node1" presStyleIdx="1" presStyleCnt="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Document"/>
        </a:ext>
      </dgm:extLst>
    </dgm:pt>
    <dgm:pt modelId="{79C270CD-5C04-49E0-B024-43C5FCA8873B}" type="pres">
      <dgm:prSet presAssocID="{3194D699-76B7-4C47-9C31-8C2D3FE29171}" presName="spaceRect" presStyleCnt="0"/>
      <dgm:spPr/>
    </dgm:pt>
    <dgm:pt modelId="{026DCAAD-06B9-4938-8002-02AA8EB7645D}" type="pres">
      <dgm:prSet presAssocID="{3194D699-76B7-4C47-9C31-8C2D3FE29171}" presName="textRect" presStyleLbl="revTx" presStyleIdx="1" presStyleCnt="3">
        <dgm:presLayoutVars>
          <dgm:chMax val="1"/>
          <dgm:chPref val="1"/>
        </dgm:presLayoutVars>
      </dgm:prSet>
      <dgm:spPr/>
    </dgm:pt>
    <dgm:pt modelId="{B99EA561-1F05-4494-85DA-FDC5C679D294}" type="pres">
      <dgm:prSet presAssocID="{84343E63-FE25-449D-9BF8-26B427F4C67A}" presName="sibTrans" presStyleCnt="0"/>
      <dgm:spPr/>
    </dgm:pt>
    <dgm:pt modelId="{BA530845-B28E-47D8-966F-39B69EAAF6C2}" type="pres">
      <dgm:prSet presAssocID="{4D843E44-2E1E-401B-886A-02970EE1D60B}" presName="compNode" presStyleCnt="0"/>
      <dgm:spPr/>
    </dgm:pt>
    <dgm:pt modelId="{AC07C51C-A7D7-4EC0-85BE-D6CE2CFED172}" type="pres">
      <dgm:prSet presAssocID="{4D843E44-2E1E-401B-886A-02970EE1D60B}" presName="iconBgRect" presStyleLbl="bgShp" presStyleIdx="2" presStyleCnt="3"/>
      <dgm:spPr>
        <a:prstGeom prst="round2DiagRect">
          <a:avLst>
            <a:gd name="adj1" fmla="val 29727"/>
            <a:gd name="adj2" fmla="val 0"/>
          </a:avLst>
        </a:prstGeom>
      </dgm:spPr>
    </dgm:pt>
    <dgm:pt modelId="{F7DE5C11-1A90-453F-8205-519AA7005649}" type="pres">
      <dgm:prSet presAssocID="{4D843E44-2E1E-401B-886A-02970EE1D60B}" presName="iconRect" presStyleLbl="node1" presStyleIdx="2" presStyleCnt="3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Treble clef"/>
        </a:ext>
      </dgm:extLst>
    </dgm:pt>
    <dgm:pt modelId="{8F35F891-B740-4467-B07B-C0E517048A48}" type="pres">
      <dgm:prSet presAssocID="{4D843E44-2E1E-401B-886A-02970EE1D60B}" presName="spaceRect" presStyleCnt="0"/>
      <dgm:spPr/>
    </dgm:pt>
    <dgm:pt modelId="{54CF3B21-AD27-4DDC-95CF-BDB2EBEBDD23}" type="pres">
      <dgm:prSet presAssocID="{4D843E44-2E1E-401B-886A-02970EE1D60B}" presName="textRect" presStyleLbl="revTx" presStyleIdx="2" presStyleCnt="3">
        <dgm:presLayoutVars>
          <dgm:chMax val="1"/>
          <dgm:chPref val="1"/>
        </dgm:presLayoutVars>
      </dgm:prSet>
      <dgm:spPr/>
    </dgm:pt>
  </dgm:ptLst>
  <dgm:cxnLst>
    <dgm:cxn modelId="{E85EF12D-B5D3-4F13-95F4-34AF7A52FF3E}" type="presOf" srcId="{89CD35DC-8D6C-48FB-A0EE-AC2D9E1B0331}" destId="{BB934FFF-6DCC-42E1-9D2B-2AF3EE528995}" srcOrd="0" destOrd="0" presId="urn:microsoft.com/office/officeart/2018/5/layout/IconLeafLabelList"/>
    <dgm:cxn modelId="{8562FF79-CC48-4AA7-92DB-A9281240FD50}" type="presOf" srcId="{58B2F474-F2B2-49C7-8864-9C2488C578BB}" destId="{EDBD8EF4-2ADD-4599-9ECD-AEEC6668F26D}" srcOrd="0" destOrd="0" presId="urn:microsoft.com/office/officeart/2018/5/layout/IconLeafLabelList"/>
    <dgm:cxn modelId="{2A51A997-F1FE-4890-B05A-534161901BF4}" type="presOf" srcId="{3194D699-76B7-4C47-9C31-8C2D3FE29171}" destId="{026DCAAD-06B9-4938-8002-02AA8EB7645D}" srcOrd="0" destOrd="0" presId="urn:microsoft.com/office/officeart/2018/5/layout/IconLeafLabelList"/>
    <dgm:cxn modelId="{A373C2A4-C46E-42B0-97A5-1408321F4ACB}" srcId="{58B2F474-F2B2-49C7-8864-9C2488C578BB}" destId="{4D843E44-2E1E-401B-886A-02970EE1D60B}" srcOrd="2" destOrd="0" parTransId="{1A558D55-7C0A-4A50-9956-B8E1D9B7EFD6}" sibTransId="{922C3BAB-42C9-421E-82E1-97144F53F9F4}"/>
    <dgm:cxn modelId="{09C49AC3-480C-48EF-BACC-635D034B9D67}" type="presOf" srcId="{4D843E44-2E1E-401B-886A-02970EE1D60B}" destId="{54CF3B21-AD27-4DDC-95CF-BDB2EBEBDD23}" srcOrd="0" destOrd="0" presId="urn:microsoft.com/office/officeart/2018/5/layout/IconLeafLabelList"/>
    <dgm:cxn modelId="{E45C76CF-DE4D-4609-B160-2803412A7762}" srcId="{58B2F474-F2B2-49C7-8864-9C2488C578BB}" destId="{89CD35DC-8D6C-48FB-A0EE-AC2D9E1B0331}" srcOrd="0" destOrd="0" parTransId="{F784DE98-F5F8-48CB-8343-DCDD384BAC26}" sibTransId="{8FB13DAD-12CC-44E3-B2B9-8045EEA4EE75}"/>
    <dgm:cxn modelId="{61C050EB-3934-4F34-8DD2-0632C37967A7}" srcId="{58B2F474-F2B2-49C7-8864-9C2488C578BB}" destId="{3194D699-76B7-4C47-9C31-8C2D3FE29171}" srcOrd="1" destOrd="0" parTransId="{22B5D128-765B-4E53-8EE5-4394138AEA53}" sibTransId="{84343E63-FE25-449D-9BF8-26B427F4C67A}"/>
    <dgm:cxn modelId="{E6F7A155-ABAE-4C74-BE1B-DAD223D8205E}" type="presParOf" srcId="{EDBD8EF4-2ADD-4599-9ECD-AEEC6668F26D}" destId="{2201775D-A2EF-4020-A5D9-C482613733FB}" srcOrd="0" destOrd="0" presId="urn:microsoft.com/office/officeart/2018/5/layout/IconLeafLabelList"/>
    <dgm:cxn modelId="{BB3C6517-4E02-4C1D-BAA1-193588745EE1}" type="presParOf" srcId="{2201775D-A2EF-4020-A5D9-C482613733FB}" destId="{6569B52C-19FA-40FA-993D-C422D1D1AC5A}" srcOrd="0" destOrd="0" presId="urn:microsoft.com/office/officeart/2018/5/layout/IconLeafLabelList"/>
    <dgm:cxn modelId="{063DD835-0E0A-4254-92AF-DB6477EF7E62}" type="presParOf" srcId="{2201775D-A2EF-4020-A5D9-C482613733FB}" destId="{A99D760C-E033-4A10-AE02-80767DEA596F}" srcOrd="1" destOrd="0" presId="urn:microsoft.com/office/officeart/2018/5/layout/IconLeafLabelList"/>
    <dgm:cxn modelId="{8DDEFC39-97D0-4643-90D3-C5A5F3B443B2}" type="presParOf" srcId="{2201775D-A2EF-4020-A5D9-C482613733FB}" destId="{7FE05332-EAC5-4D94-AB10-C8F21A83D945}" srcOrd="2" destOrd="0" presId="urn:microsoft.com/office/officeart/2018/5/layout/IconLeafLabelList"/>
    <dgm:cxn modelId="{3AB03B30-B061-4D20-9199-6DB03901E94F}" type="presParOf" srcId="{2201775D-A2EF-4020-A5D9-C482613733FB}" destId="{BB934FFF-6DCC-42E1-9D2B-2AF3EE528995}" srcOrd="3" destOrd="0" presId="urn:microsoft.com/office/officeart/2018/5/layout/IconLeafLabelList"/>
    <dgm:cxn modelId="{82F786A2-3881-447F-9211-27B2719362D9}" type="presParOf" srcId="{EDBD8EF4-2ADD-4599-9ECD-AEEC6668F26D}" destId="{EB2B58E8-8FA7-41B5-A169-4B95582041A5}" srcOrd="1" destOrd="0" presId="urn:microsoft.com/office/officeart/2018/5/layout/IconLeafLabelList"/>
    <dgm:cxn modelId="{A41F53B9-425C-4390-B2AA-FEDC5742869A}" type="presParOf" srcId="{EDBD8EF4-2ADD-4599-9ECD-AEEC6668F26D}" destId="{758751BF-51E5-44D6-9442-547594133656}" srcOrd="2" destOrd="0" presId="urn:microsoft.com/office/officeart/2018/5/layout/IconLeafLabelList"/>
    <dgm:cxn modelId="{4CDB2436-2046-4793-B567-DA0696B9329C}" type="presParOf" srcId="{758751BF-51E5-44D6-9442-547594133656}" destId="{12DA4D0C-C43C-47FA-B2FC-587C88569E49}" srcOrd="0" destOrd="0" presId="urn:microsoft.com/office/officeart/2018/5/layout/IconLeafLabelList"/>
    <dgm:cxn modelId="{7A39DB8D-19F5-4919-929C-46B4CECCC6BD}" type="presParOf" srcId="{758751BF-51E5-44D6-9442-547594133656}" destId="{5618D304-6178-4FF5-8E60-2AA582D0262A}" srcOrd="1" destOrd="0" presId="urn:microsoft.com/office/officeart/2018/5/layout/IconLeafLabelList"/>
    <dgm:cxn modelId="{55D0A020-6E16-4684-B86B-BEF8C6F426AD}" type="presParOf" srcId="{758751BF-51E5-44D6-9442-547594133656}" destId="{79C270CD-5C04-49E0-B024-43C5FCA8873B}" srcOrd="2" destOrd="0" presId="urn:microsoft.com/office/officeart/2018/5/layout/IconLeafLabelList"/>
    <dgm:cxn modelId="{0011C7D3-FAD3-4E7B-ACEF-07DB7AD5FFF1}" type="presParOf" srcId="{758751BF-51E5-44D6-9442-547594133656}" destId="{026DCAAD-06B9-4938-8002-02AA8EB7645D}" srcOrd="3" destOrd="0" presId="urn:microsoft.com/office/officeart/2018/5/layout/IconLeafLabelList"/>
    <dgm:cxn modelId="{D3CE4C1E-C97E-4417-8986-937BF48CD800}" type="presParOf" srcId="{EDBD8EF4-2ADD-4599-9ECD-AEEC6668F26D}" destId="{B99EA561-1F05-4494-85DA-FDC5C679D294}" srcOrd="3" destOrd="0" presId="urn:microsoft.com/office/officeart/2018/5/layout/IconLeafLabelList"/>
    <dgm:cxn modelId="{C2F74A49-71C1-4F38-A601-A9B1132A4930}" type="presParOf" srcId="{EDBD8EF4-2ADD-4599-9ECD-AEEC6668F26D}" destId="{BA530845-B28E-47D8-966F-39B69EAAF6C2}" srcOrd="4" destOrd="0" presId="urn:microsoft.com/office/officeart/2018/5/layout/IconLeafLabelList"/>
    <dgm:cxn modelId="{80EA89DA-5E52-448C-A4A5-CA39735D93A2}" type="presParOf" srcId="{BA530845-B28E-47D8-966F-39B69EAAF6C2}" destId="{AC07C51C-A7D7-4EC0-85BE-D6CE2CFED172}" srcOrd="0" destOrd="0" presId="urn:microsoft.com/office/officeart/2018/5/layout/IconLeafLabelList"/>
    <dgm:cxn modelId="{36A91052-DCF9-4978-BD73-DAB30CC138C2}" type="presParOf" srcId="{BA530845-B28E-47D8-966F-39B69EAAF6C2}" destId="{F7DE5C11-1A90-453F-8205-519AA7005649}" srcOrd="1" destOrd="0" presId="urn:microsoft.com/office/officeart/2018/5/layout/IconLeafLabelList"/>
    <dgm:cxn modelId="{0A125FEA-9A4C-46B8-BD5A-F25176DFFED6}" type="presParOf" srcId="{BA530845-B28E-47D8-966F-39B69EAAF6C2}" destId="{8F35F891-B740-4467-B07B-C0E517048A48}" srcOrd="2" destOrd="0" presId="urn:microsoft.com/office/officeart/2018/5/layout/IconLeafLabelList"/>
    <dgm:cxn modelId="{24C8E741-E06E-4928-99DF-11252D2E2EDC}" type="presParOf" srcId="{BA530845-B28E-47D8-966F-39B69EAAF6C2}" destId="{54CF3B21-AD27-4DDC-95CF-BDB2EBEBDD23}" srcOrd="3" destOrd="0" presId="urn:microsoft.com/office/officeart/2018/5/layout/IconLeafLabel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D52DBF4-57F6-434F-9B8B-E9FB5B77F404}">
      <dsp:nvSpPr>
        <dsp:cNvPr id="0" name=""/>
        <dsp:cNvSpPr/>
      </dsp:nvSpPr>
      <dsp:spPr>
        <a:xfrm>
          <a:off x="290128" y="513478"/>
          <a:ext cx="896414" cy="896414"/>
        </a:xfrm>
        <a:prstGeom prst="round2DiagRect">
          <a:avLst>
            <a:gd name="adj1" fmla="val 29727"/>
            <a:gd name="adj2" fmla="val 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FA8215B-6051-423C-822B-C826369427C2}">
      <dsp:nvSpPr>
        <dsp:cNvPr id="0" name=""/>
        <dsp:cNvSpPr/>
      </dsp:nvSpPr>
      <dsp:spPr>
        <a:xfrm>
          <a:off x="481167" y="704517"/>
          <a:ext cx="514335" cy="514335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9050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D4639BE-1F02-4919-8BAF-FF842FBB79F8}">
      <dsp:nvSpPr>
        <dsp:cNvPr id="0" name=""/>
        <dsp:cNvSpPr/>
      </dsp:nvSpPr>
      <dsp:spPr>
        <a:xfrm>
          <a:off x="3570" y="1689103"/>
          <a:ext cx="1469531" cy="58781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2000" kern="1200"/>
            <a:t>Basketball</a:t>
          </a:r>
        </a:p>
      </dsp:txBody>
      <dsp:txXfrm>
        <a:off x="3570" y="1689103"/>
        <a:ext cx="1469531" cy="587812"/>
      </dsp:txXfrm>
    </dsp:sp>
    <dsp:sp modelId="{1B162261-03CE-4BB4-B574-3953A3FC89FC}">
      <dsp:nvSpPr>
        <dsp:cNvPr id="0" name=""/>
        <dsp:cNvSpPr/>
      </dsp:nvSpPr>
      <dsp:spPr>
        <a:xfrm>
          <a:off x="2016827" y="513478"/>
          <a:ext cx="896414" cy="896414"/>
        </a:xfrm>
        <a:prstGeom prst="round2DiagRect">
          <a:avLst>
            <a:gd name="adj1" fmla="val 29727"/>
            <a:gd name="adj2" fmla="val 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3170FE5-AABB-4527-801C-E023A826A216}">
      <dsp:nvSpPr>
        <dsp:cNvPr id="0" name=""/>
        <dsp:cNvSpPr/>
      </dsp:nvSpPr>
      <dsp:spPr>
        <a:xfrm>
          <a:off x="2207866" y="704517"/>
          <a:ext cx="514335" cy="514335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9050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3BD8816-ECD0-4A19-8A85-E196789E576B}">
      <dsp:nvSpPr>
        <dsp:cNvPr id="0" name=""/>
        <dsp:cNvSpPr/>
      </dsp:nvSpPr>
      <dsp:spPr>
        <a:xfrm>
          <a:off x="1730269" y="1689103"/>
          <a:ext cx="1469531" cy="58781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2000" kern="1200"/>
            <a:t>Dance</a:t>
          </a:r>
        </a:p>
      </dsp:txBody>
      <dsp:txXfrm>
        <a:off x="1730269" y="1689103"/>
        <a:ext cx="1469531" cy="587812"/>
      </dsp:txXfrm>
    </dsp:sp>
    <dsp:sp modelId="{96344A0E-F4FC-4DE9-B1F5-C885B7F7B59F}">
      <dsp:nvSpPr>
        <dsp:cNvPr id="0" name=""/>
        <dsp:cNvSpPr/>
      </dsp:nvSpPr>
      <dsp:spPr>
        <a:xfrm>
          <a:off x="3743527" y="513478"/>
          <a:ext cx="896414" cy="896414"/>
        </a:xfrm>
        <a:prstGeom prst="round2DiagRect">
          <a:avLst>
            <a:gd name="adj1" fmla="val 29727"/>
            <a:gd name="adj2" fmla="val 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370BDAD-6DD2-4984-B389-4A4CECB9B31E}">
      <dsp:nvSpPr>
        <dsp:cNvPr id="0" name=""/>
        <dsp:cNvSpPr/>
      </dsp:nvSpPr>
      <dsp:spPr>
        <a:xfrm>
          <a:off x="3934566" y="704517"/>
          <a:ext cx="514335" cy="514335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9050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99A216A-979B-45E4-9149-7CC8455172AC}">
      <dsp:nvSpPr>
        <dsp:cNvPr id="0" name=""/>
        <dsp:cNvSpPr/>
      </dsp:nvSpPr>
      <dsp:spPr>
        <a:xfrm>
          <a:off x="3456968" y="1689103"/>
          <a:ext cx="1469531" cy="58781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2000" kern="1200"/>
            <a:t>Football</a:t>
          </a:r>
        </a:p>
      </dsp:txBody>
      <dsp:txXfrm>
        <a:off x="3456968" y="1689103"/>
        <a:ext cx="1469531" cy="587812"/>
      </dsp:txXfrm>
    </dsp:sp>
    <dsp:sp modelId="{F4101C2B-F26E-4A37-A572-8C155497B406}">
      <dsp:nvSpPr>
        <dsp:cNvPr id="0" name=""/>
        <dsp:cNvSpPr/>
      </dsp:nvSpPr>
      <dsp:spPr>
        <a:xfrm>
          <a:off x="5470226" y="513478"/>
          <a:ext cx="896414" cy="896414"/>
        </a:xfrm>
        <a:prstGeom prst="round2DiagRect">
          <a:avLst>
            <a:gd name="adj1" fmla="val 29727"/>
            <a:gd name="adj2" fmla="val 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1661CAC-F8BD-4422-B3C8-B23F5F4A3E93}">
      <dsp:nvSpPr>
        <dsp:cNvPr id="0" name=""/>
        <dsp:cNvSpPr/>
      </dsp:nvSpPr>
      <dsp:spPr>
        <a:xfrm>
          <a:off x="5661265" y="704517"/>
          <a:ext cx="514335" cy="514335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 w="19050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2F7E72E-CFE2-4789-94D8-E9DAD165E91C}">
      <dsp:nvSpPr>
        <dsp:cNvPr id="0" name=""/>
        <dsp:cNvSpPr/>
      </dsp:nvSpPr>
      <dsp:spPr>
        <a:xfrm>
          <a:off x="5183667" y="1689103"/>
          <a:ext cx="1469531" cy="58781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2000" kern="1200"/>
            <a:t>Swimming</a:t>
          </a:r>
        </a:p>
      </dsp:txBody>
      <dsp:txXfrm>
        <a:off x="5183667" y="1689103"/>
        <a:ext cx="1469531" cy="587812"/>
      </dsp:txXfrm>
    </dsp:sp>
    <dsp:sp modelId="{357E7CC3-4FD4-4B07-B4A1-B6152FC90542}">
      <dsp:nvSpPr>
        <dsp:cNvPr id="0" name=""/>
        <dsp:cNvSpPr/>
      </dsp:nvSpPr>
      <dsp:spPr>
        <a:xfrm>
          <a:off x="1153478" y="2644298"/>
          <a:ext cx="896414" cy="896414"/>
        </a:xfrm>
        <a:prstGeom prst="round2DiagRect">
          <a:avLst>
            <a:gd name="adj1" fmla="val 29727"/>
            <a:gd name="adj2" fmla="val 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2A0FF4B-42DB-4327-A1DA-475ACFAABF07}">
      <dsp:nvSpPr>
        <dsp:cNvPr id="0" name=""/>
        <dsp:cNvSpPr/>
      </dsp:nvSpPr>
      <dsp:spPr>
        <a:xfrm>
          <a:off x="1344517" y="2835337"/>
          <a:ext cx="514335" cy="514335"/>
        </a:xfrm>
        <a:prstGeom prst="rect">
          <a:avLst/>
        </a:prstGeom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a:blipFill>
        <a:ln w="19050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164B026-05B9-497E-9393-E6C90DCAF0C1}">
      <dsp:nvSpPr>
        <dsp:cNvPr id="0" name=""/>
        <dsp:cNvSpPr/>
      </dsp:nvSpPr>
      <dsp:spPr>
        <a:xfrm>
          <a:off x="866919" y="3819923"/>
          <a:ext cx="1469531" cy="58781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2000" kern="1200"/>
            <a:t>Baseball</a:t>
          </a:r>
        </a:p>
      </dsp:txBody>
      <dsp:txXfrm>
        <a:off x="866919" y="3819923"/>
        <a:ext cx="1469531" cy="587812"/>
      </dsp:txXfrm>
    </dsp:sp>
    <dsp:sp modelId="{C1777ED6-56B9-47F5-97E7-00046DFD1109}">
      <dsp:nvSpPr>
        <dsp:cNvPr id="0" name=""/>
        <dsp:cNvSpPr/>
      </dsp:nvSpPr>
      <dsp:spPr>
        <a:xfrm>
          <a:off x="2880177" y="2644298"/>
          <a:ext cx="896414" cy="896414"/>
        </a:xfrm>
        <a:prstGeom prst="round2DiagRect">
          <a:avLst>
            <a:gd name="adj1" fmla="val 29727"/>
            <a:gd name="adj2" fmla="val 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8493ADD-6796-43D7-AACC-C6C5EDBA9ABE}">
      <dsp:nvSpPr>
        <dsp:cNvPr id="0" name=""/>
        <dsp:cNvSpPr/>
      </dsp:nvSpPr>
      <dsp:spPr>
        <a:xfrm>
          <a:off x="3071216" y="2835337"/>
          <a:ext cx="514335" cy="514335"/>
        </a:xfrm>
        <a:prstGeom prst="rect">
          <a:avLst/>
        </a:prstGeom>
        <a:blipFill>
          <a:blip xmlns:r="http://schemas.openxmlformats.org/officeDocument/2006/relationships"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a:blipFill>
        <a:ln w="19050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979184D-0D94-4867-ABFE-B365425420A0}">
      <dsp:nvSpPr>
        <dsp:cNvPr id="0" name=""/>
        <dsp:cNvSpPr/>
      </dsp:nvSpPr>
      <dsp:spPr>
        <a:xfrm>
          <a:off x="2593618" y="3819923"/>
          <a:ext cx="1469531" cy="58781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2000" kern="1200"/>
            <a:t>Gymnastics</a:t>
          </a:r>
        </a:p>
      </dsp:txBody>
      <dsp:txXfrm>
        <a:off x="2593618" y="3819923"/>
        <a:ext cx="1469531" cy="587812"/>
      </dsp:txXfrm>
    </dsp:sp>
    <dsp:sp modelId="{22FFAB11-248E-40BB-9219-F0ACF80D2A28}">
      <dsp:nvSpPr>
        <dsp:cNvPr id="0" name=""/>
        <dsp:cNvSpPr/>
      </dsp:nvSpPr>
      <dsp:spPr>
        <a:xfrm>
          <a:off x="4606876" y="2644298"/>
          <a:ext cx="896414" cy="896414"/>
        </a:xfrm>
        <a:prstGeom prst="round2DiagRect">
          <a:avLst>
            <a:gd name="adj1" fmla="val 29727"/>
            <a:gd name="adj2" fmla="val 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4BE66E7-2092-45D1-A709-9017E3688E8A}">
      <dsp:nvSpPr>
        <dsp:cNvPr id="0" name=""/>
        <dsp:cNvSpPr/>
      </dsp:nvSpPr>
      <dsp:spPr>
        <a:xfrm>
          <a:off x="4797915" y="2835337"/>
          <a:ext cx="514335" cy="514335"/>
        </a:xfrm>
        <a:prstGeom prst="rect">
          <a:avLst/>
        </a:prstGeom>
        <a:blipFill>
          <a:blip xmlns:r="http://schemas.openxmlformats.org/officeDocument/2006/relationships" r:embed="rId1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a:blipFill>
        <a:ln w="19050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E47F82C-8F76-4A25-AC77-E6058BC25D3F}">
      <dsp:nvSpPr>
        <dsp:cNvPr id="0" name=""/>
        <dsp:cNvSpPr/>
      </dsp:nvSpPr>
      <dsp:spPr>
        <a:xfrm>
          <a:off x="4320318" y="3819923"/>
          <a:ext cx="1469531" cy="58781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2000" kern="1200"/>
            <a:t>None</a:t>
          </a:r>
        </a:p>
      </dsp:txBody>
      <dsp:txXfrm>
        <a:off x="4320318" y="3819923"/>
        <a:ext cx="1469531" cy="587812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41B768D-2104-4C20-881A-382641630710}">
      <dsp:nvSpPr>
        <dsp:cNvPr id="0" name=""/>
        <dsp:cNvSpPr/>
      </dsp:nvSpPr>
      <dsp:spPr>
        <a:xfrm>
          <a:off x="0" y="499"/>
          <a:ext cx="9618133" cy="1169280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E10F560-7997-4C29-9A87-31CD4E2E4531}">
      <dsp:nvSpPr>
        <dsp:cNvPr id="0" name=""/>
        <dsp:cNvSpPr/>
      </dsp:nvSpPr>
      <dsp:spPr>
        <a:xfrm>
          <a:off x="353707" y="263587"/>
          <a:ext cx="643104" cy="643104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9050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28E8D6C-CE00-49A9-8886-AF79C64F06E2}">
      <dsp:nvSpPr>
        <dsp:cNvPr id="0" name=""/>
        <dsp:cNvSpPr/>
      </dsp:nvSpPr>
      <dsp:spPr>
        <a:xfrm>
          <a:off x="1350519" y="499"/>
          <a:ext cx="8267613" cy="116928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3749" tIns="123749" rIns="123749" bIns="123749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/>
            <a:t>Learn</a:t>
          </a:r>
          <a:r>
            <a:rPr lang="en-US" sz="2500" kern="1200">
              <a:latin typeface="Trebuchet MS" panose="020B0603020202020204"/>
            </a:rPr>
            <a:t> about </a:t>
          </a:r>
          <a:r>
            <a:rPr lang="en-US" sz="2500" kern="1200" err="1">
              <a:latin typeface="Trebuchet MS" panose="020B0603020202020204"/>
            </a:rPr>
            <a:t>Layshia</a:t>
          </a:r>
          <a:r>
            <a:rPr lang="en-US" sz="2500" kern="1200">
              <a:latin typeface="Trebuchet MS" panose="020B0603020202020204"/>
            </a:rPr>
            <a:t> Clarendon. </a:t>
          </a:r>
          <a:endParaRPr lang="en-US" sz="2500" kern="1200"/>
        </a:p>
      </dsp:txBody>
      <dsp:txXfrm>
        <a:off x="1350519" y="499"/>
        <a:ext cx="8267613" cy="1169280"/>
      </dsp:txXfrm>
    </dsp:sp>
    <dsp:sp modelId="{7C37D5A0-4D0B-4EFD-94F5-A3E7A319E532}">
      <dsp:nvSpPr>
        <dsp:cNvPr id="0" name=""/>
        <dsp:cNvSpPr/>
      </dsp:nvSpPr>
      <dsp:spPr>
        <a:xfrm>
          <a:off x="0" y="1462100"/>
          <a:ext cx="9618133" cy="1169280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4F0FBD1-C977-43C0-B01A-28402B708CD1}">
      <dsp:nvSpPr>
        <dsp:cNvPr id="0" name=""/>
        <dsp:cNvSpPr/>
      </dsp:nvSpPr>
      <dsp:spPr>
        <a:xfrm>
          <a:off x="353707" y="1725188"/>
          <a:ext cx="643104" cy="643104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9050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8331515-6088-40A6-A710-A0196B3E6CCA}">
      <dsp:nvSpPr>
        <dsp:cNvPr id="0" name=""/>
        <dsp:cNvSpPr/>
      </dsp:nvSpPr>
      <dsp:spPr>
        <a:xfrm>
          <a:off x="1350519" y="1462100"/>
          <a:ext cx="8267613" cy="116928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3749" tIns="123749" rIns="123749" bIns="123749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/>
            <a:t>Review</a:t>
          </a:r>
          <a:r>
            <a:rPr lang="en-US" sz="2500" kern="1200">
              <a:latin typeface="Trebuchet MS" panose="020B0603020202020204"/>
            </a:rPr>
            <a:t> </a:t>
          </a:r>
          <a:r>
            <a:rPr lang="en-US" sz="2500" kern="1200" err="1">
              <a:latin typeface="Trebuchet MS" panose="020B0603020202020204"/>
            </a:rPr>
            <a:t>Layshia's</a:t>
          </a:r>
          <a:r>
            <a:rPr lang="en-US" sz="2500" kern="1200">
              <a:latin typeface="Trebuchet MS" panose="020B0603020202020204"/>
            </a:rPr>
            <a:t> advocacy and activism. </a:t>
          </a:r>
          <a:endParaRPr lang="en-US" sz="2500" kern="1200"/>
        </a:p>
      </dsp:txBody>
      <dsp:txXfrm>
        <a:off x="1350519" y="1462100"/>
        <a:ext cx="8267613" cy="1169280"/>
      </dsp:txXfrm>
    </dsp:sp>
    <dsp:sp modelId="{61463786-6651-423C-B2AD-08E27AC273E7}">
      <dsp:nvSpPr>
        <dsp:cNvPr id="0" name=""/>
        <dsp:cNvSpPr/>
      </dsp:nvSpPr>
      <dsp:spPr>
        <a:xfrm>
          <a:off x="0" y="2923701"/>
          <a:ext cx="9618133" cy="1169280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089D7C3-67F8-410F-9390-A7BE84D7268F}">
      <dsp:nvSpPr>
        <dsp:cNvPr id="0" name=""/>
        <dsp:cNvSpPr/>
      </dsp:nvSpPr>
      <dsp:spPr>
        <a:xfrm>
          <a:off x="353707" y="3186789"/>
          <a:ext cx="643104" cy="643104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9050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BDDDE79-8845-4ADA-8DE4-6B27EDE2A404}">
      <dsp:nvSpPr>
        <dsp:cNvPr id="0" name=""/>
        <dsp:cNvSpPr/>
      </dsp:nvSpPr>
      <dsp:spPr>
        <a:xfrm>
          <a:off x="1350519" y="2923701"/>
          <a:ext cx="8267613" cy="116928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3749" tIns="123749" rIns="123749" bIns="123749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/>
            <a:t>Discuss</a:t>
          </a:r>
          <a:r>
            <a:rPr lang="en-US" sz="2500" kern="1200">
              <a:latin typeface="Trebuchet MS" panose="020B0603020202020204"/>
            </a:rPr>
            <a:t> the impact </a:t>
          </a:r>
          <a:r>
            <a:rPr lang="en-US" sz="2500" kern="1200" err="1">
              <a:latin typeface="Trebuchet MS" panose="020B0603020202020204"/>
            </a:rPr>
            <a:t>Layshia's</a:t>
          </a:r>
          <a:r>
            <a:rPr lang="en-US" sz="2500" kern="1200">
              <a:latin typeface="Trebuchet MS" panose="020B0603020202020204"/>
            </a:rPr>
            <a:t> story could have for others.</a:t>
          </a:r>
          <a:endParaRPr lang="en-US" sz="2500" kern="1200"/>
        </a:p>
      </dsp:txBody>
      <dsp:txXfrm>
        <a:off x="1350519" y="2923701"/>
        <a:ext cx="8267613" cy="1169280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569B52C-19FA-40FA-993D-C422D1D1AC5A}">
      <dsp:nvSpPr>
        <dsp:cNvPr id="0" name=""/>
        <dsp:cNvSpPr/>
      </dsp:nvSpPr>
      <dsp:spPr>
        <a:xfrm>
          <a:off x="563316" y="539241"/>
          <a:ext cx="1749937" cy="1749937"/>
        </a:xfrm>
        <a:prstGeom prst="round2DiagRect">
          <a:avLst>
            <a:gd name="adj1" fmla="val 29727"/>
            <a:gd name="adj2" fmla="val 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99D760C-E033-4A10-AE02-80767DEA596F}">
      <dsp:nvSpPr>
        <dsp:cNvPr id="0" name=""/>
        <dsp:cNvSpPr/>
      </dsp:nvSpPr>
      <dsp:spPr>
        <a:xfrm>
          <a:off x="936253" y="912178"/>
          <a:ext cx="1004062" cy="1004062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9050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B934FFF-6DCC-42E1-9D2B-2AF3EE528995}">
      <dsp:nvSpPr>
        <dsp:cNvPr id="0" name=""/>
        <dsp:cNvSpPr/>
      </dsp:nvSpPr>
      <dsp:spPr>
        <a:xfrm>
          <a:off x="3910" y="2834241"/>
          <a:ext cx="286875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17780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4000" kern="1200"/>
            <a:t>Nap</a:t>
          </a:r>
        </a:p>
      </dsp:txBody>
      <dsp:txXfrm>
        <a:off x="3910" y="2834241"/>
        <a:ext cx="2868750" cy="720000"/>
      </dsp:txXfrm>
    </dsp:sp>
    <dsp:sp modelId="{12DA4D0C-C43C-47FA-B2FC-587C88569E49}">
      <dsp:nvSpPr>
        <dsp:cNvPr id="0" name=""/>
        <dsp:cNvSpPr/>
      </dsp:nvSpPr>
      <dsp:spPr>
        <a:xfrm>
          <a:off x="3934097" y="539241"/>
          <a:ext cx="1749937" cy="1749937"/>
        </a:xfrm>
        <a:prstGeom prst="round2DiagRect">
          <a:avLst>
            <a:gd name="adj1" fmla="val 29727"/>
            <a:gd name="adj2" fmla="val 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618D304-6178-4FF5-8E60-2AA582D0262A}">
      <dsp:nvSpPr>
        <dsp:cNvPr id="0" name=""/>
        <dsp:cNvSpPr/>
      </dsp:nvSpPr>
      <dsp:spPr>
        <a:xfrm>
          <a:off x="4307035" y="912178"/>
          <a:ext cx="1004062" cy="1004062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9050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26DCAAD-06B9-4938-8002-02AA8EB7645D}">
      <dsp:nvSpPr>
        <dsp:cNvPr id="0" name=""/>
        <dsp:cNvSpPr/>
      </dsp:nvSpPr>
      <dsp:spPr>
        <a:xfrm>
          <a:off x="3374691" y="2834241"/>
          <a:ext cx="286875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17780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4000" kern="1200"/>
            <a:t>Read</a:t>
          </a:r>
        </a:p>
      </dsp:txBody>
      <dsp:txXfrm>
        <a:off x="3374691" y="2834241"/>
        <a:ext cx="2868750" cy="720000"/>
      </dsp:txXfrm>
    </dsp:sp>
    <dsp:sp modelId="{AC07C51C-A7D7-4EC0-85BE-D6CE2CFED172}">
      <dsp:nvSpPr>
        <dsp:cNvPr id="0" name=""/>
        <dsp:cNvSpPr/>
      </dsp:nvSpPr>
      <dsp:spPr>
        <a:xfrm>
          <a:off x="7304879" y="539241"/>
          <a:ext cx="1749937" cy="1749937"/>
        </a:xfrm>
        <a:prstGeom prst="round2DiagRect">
          <a:avLst>
            <a:gd name="adj1" fmla="val 29727"/>
            <a:gd name="adj2" fmla="val 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7DE5C11-1A90-453F-8205-519AA7005649}">
      <dsp:nvSpPr>
        <dsp:cNvPr id="0" name=""/>
        <dsp:cNvSpPr/>
      </dsp:nvSpPr>
      <dsp:spPr>
        <a:xfrm>
          <a:off x="7677816" y="912178"/>
          <a:ext cx="1004062" cy="1004062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9050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4CF3B21-AD27-4DDC-95CF-BDB2EBEBDD23}">
      <dsp:nvSpPr>
        <dsp:cNvPr id="0" name=""/>
        <dsp:cNvSpPr/>
      </dsp:nvSpPr>
      <dsp:spPr>
        <a:xfrm>
          <a:off x="6745472" y="2834241"/>
          <a:ext cx="286875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17780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4000" kern="1200"/>
            <a:t>music</a:t>
          </a:r>
        </a:p>
      </dsp:txBody>
      <dsp:txXfrm>
        <a:off x="6745472" y="2834241"/>
        <a:ext cx="2868750" cy="72000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8/5/layout/IconLeafLabelList">
  <dgm:title val="Icon Leaf Label List"/>
  <dgm:desc val="Use to show non-sequential or grouped chunks of information accompanied by a related visuals. Works best with icons or small pictures with short text ca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2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4"/>
          <dgm:constr type="h" for="des" forName="compNode" op="equ"/>
          <dgm:constr type="h" for="des" forName="textRect" op="equ"/>
        </dgm:constrLst>
      </dgm:if>
      <dgm:if name="Name5" axis="ch" ptType="node" func="cnt" op="lte" val="3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0"/>
          <dgm:constr type="h" for="des" forName="compNode" op="equ"/>
          <dgm:constr type="h" for="des" forName="textRect" op="equ"/>
        </dgm:constrLst>
      </dgm:if>
      <dgm:if name="Name6" axis="ch" ptType="node" func="cnt" op="lte" val="4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32"/>
          <dgm:constr type="h" for="des" forName="compNode" op="equ"/>
          <dgm:constr type="h" for="des" forName="textRect" op="equ"/>
        </dgm:constrLst>
      </dgm:if>
      <dgm:else name="Name7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24"/>
          <dgm:constr type="h" for="des" forName="compNode" op="equ"/>
          <dgm:constr type="h" for="des" forName="textRect" op="equ"/>
        </dgm:constrLst>
      </dgm:else>
    </dgm:choose>
    <dgm:ruleLst>
      <dgm:rule type="w" for="ch" forName="compNode" val="5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BgRect" refType="w" fact="0.61"/>
          <dgm:constr type="h" for="ch" forName="iconBgRect" refType="w" refFor="ch" refForName="iconBgRect"/>
          <dgm:constr type="t" for="ch" forName="iconBgRect"/>
          <dgm:constr type="ctrX" for="ch" forName="iconBgRect" refType="w" fact="0.5"/>
          <dgm:constr type="w" for="ch" forName="iconRect" refType="w" fact="0.35"/>
          <dgm:constr type="h" for="ch" forName="iconRect" refType="w" refFor="ch" refForName="iconRect"/>
          <dgm:constr type="ctrX" for="ch" forName="iconRect" refType="ctrX" refFor="ch" refForName="iconBgRect"/>
          <dgm:constr type="ctrY" for="ch" forName="iconRect" refType="ctrY" refFor="ch" refForName="iconBgRect"/>
          <dgm:constr type="h" for="ch" forName="spaceRect" refType="w" fact="0.19"/>
          <dgm:constr type="w" for="ch" forName="spaceRect" refType="w"/>
          <dgm:constr type="l" for="ch" forName="spaceRect"/>
          <dgm:constr type="t" for="ch" forName="spaceRect" refType="b" refFor="ch" refForName="iconBgRect"/>
          <dgm:constr type="h" for="ch" forName="textRect" val="20"/>
          <dgm:constr type="w" for="ch" forName="textRect" refType="w"/>
          <dgm:constr type="l" for="ch" forName="textRect"/>
          <dgm:constr type="t" for="ch" forName="textRect" refType="b" refFor="ch" refForName="spaceRect"/>
        </dgm:constrLst>
        <dgm:ruleLst>
          <dgm:rule type="h" val="INF" fact="NaN" max="NaN"/>
        </dgm:ruleLst>
        <dgm:layoutNode name="iconBgRect" styleLbl="bgShp">
          <dgm:alg type="sp"/>
          <dgm:shape xmlns:r="http://schemas.openxmlformats.org/officeDocument/2006/relationships" type="round2DiagRect" r:blip="">
            <dgm:adjLst/>
            <dgm:extLst>
              <a:ext uri="{B698B0E9-8C71-41B9-8309-B3DCBF30829C}">
                <dgm1612:spPr xmlns:dgm1612="http://schemas.microsoft.com/office/drawing/2016/12/diagram">
                  <a:prstGeom prst="round2DiagRect">
                    <a:avLst>
                      <a:gd name="adj1" fmla="val 29727"/>
                      <a:gd name="adj2" fmla="val 0"/>
                    </a:avLst>
                  </a:prstGeom>
                </dgm1612:spPr>
              </a:ext>
            </dgm:ext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textRect" styleLbl="revTx">
          <dgm:varLst>
            <dgm:chMax val="1"/>
            <dgm:chPref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1" fact="NaN" max="NaN"/>
            <dgm:rule type="h" val="INF" fact="NaN" max="NaN"/>
          </dgm:ruleLst>
        </dgm:layoutNode>
      </dgm:layoutNode>
      <dgm:forEach name="Name9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  <a:defRPr cap="all"/>
        </a:lvl1pPr>
      </dgm1612:lstStyle>
    </a:ext>
  </dgm:extLst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18/5/layout/IconLeafLabelList">
  <dgm:title val="Icon Leaf Label List"/>
  <dgm:desc val="Use to show non-sequential or grouped chunks of information accompanied by a related visuals. Works best with icons or small pictures with short text ca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2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4"/>
          <dgm:constr type="h" for="des" forName="compNode" op="equ"/>
          <dgm:constr type="h" for="des" forName="textRect" op="equ"/>
        </dgm:constrLst>
      </dgm:if>
      <dgm:if name="Name5" axis="ch" ptType="node" func="cnt" op="lte" val="3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0"/>
          <dgm:constr type="h" for="des" forName="compNode" op="equ"/>
          <dgm:constr type="h" for="des" forName="textRect" op="equ"/>
        </dgm:constrLst>
      </dgm:if>
      <dgm:if name="Name6" axis="ch" ptType="node" func="cnt" op="lte" val="4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32"/>
          <dgm:constr type="h" for="des" forName="compNode" op="equ"/>
          <dgm:constr type="h" for="des" forName="textRect" op="equ"/>
        </dgm:constrLst>
      </dgm:if>
      <dgm:else name="Name7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24"/>
          <dgm:constr type="h" for="des" forName="compNode" op="equ"/>
          <dgm:constr type="h" for="des" forName="textRect" op="equ"/>
        </dgm:constrLst>
      </dgm:else>
    </dgm:choose>
    <dgm:ruleLst>
      <dgm:rule type="w" for="ch" forName="compNode" val="5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BgRect" refType="w" fact="0.61"/>
          <dgm:constr type="h" for="ch" forName="iconBgRect" refType="w" refFor="ch" refForName="iconBgRect"/>
          <dgm:constr type="t" for="ch" forName="iconBgRect"/>
          <dgm:constr type="ctrX" for="ch" forName="iconBgRect" refType="w" fact="0.5"/>
          <dgm:constr type="w" for="ch" forName="iconRect" refType="w" fact="0.35"/>
          <dgm:constr type="h" for="ch" forName="iconRect" refType="w" refFor="ch" refForName="iconRect"/>
          <dgm:constr type="ctrX" for="ch" forName="iconRect" refType="ctrX" refFor="ch" refForName="iconBgRect"/>
          <dgm:constr type="ctrY" for="ch" forName="iconRect" refType="ctrY" refFor="ch" refForName="iconBgRect"/>
          <dgm:constr type="h" for="ch" forName="spaceRect" refType="w" fact="0.19"/>
          <dgm:constr type="w" for="ch" forName="spaceRect" refType="w"/>
          <dgm:constr type="l" for="ch" forName="spaceRect"/>
          <dgm:constr type="t" for="ch" forName="spaceRect" refType="b" refFor="ch" refForName="iconBgRect"/>
          <dgm:constr type="h" for="ch" forName="textRect" val="20"/>
          <dgm:constr type="w" for="ch" forName="textRect" refType="w"/>
          <dgm:constr type="l" for="ch" forName="textRect"/>
          <dgm:constr type="t" for="ch" forName="textRect" refType="b" refFor="ch" refForName="spaceRect"/>
        </dgm:constrLst>
        <dgm:ruleLst>
          <dgm:rule type="h" val="INF" fact="NaN" max="NaN"/>
        </dgm:ruleLst>
        <dgm:layoutNode name="iconBgRect" styleLbl="bgShp">
          <dgm:alg type="sp"/>
          <dgm:shape xmlns:r="http://schemas.openxmlformats.org/officeDocument/2006/relationships" type="round2DiagRect" r:blip="">
            <dgm:adjLst/>
            <dgm:extLst>
              <a:ext uri="{B698B0E9-8C71-41B9-8309-B3DCBF30829C}">
                <dgm1612:spPr xmlns:dgm1612="http://schemas.microsoft.com/office/drawing/2016/12/diagram">
                  <a:prstGeom prst="round2DiagRect">
                    <a:avLst>
                      <a:gd name="adj1" fmla="val 29727"/>
                      <a:gd name="adj2" fmla="val 0"/>
                    </a:avLst>
                  </a:prstGeom>
                </dgm1612:spPr>
              </a:ext>
            </dgm:ext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textRect" styleLbl="revTx">
          <dgm:varLst>
            <dgm:chMax val="1"/>
            <dgm:chPref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1" fact="NaN" max="NaN"/>
            <dgm:rule type="h" val="INF" fact="NaN" max="NaN"/>
          </dgm:ruleLst>
        </dgm:layoutNode>
      </dgm:layoutNode>
      <dgm:forEach name="Name9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  <a:defRPr cap="all"/>
        </a:lvl1pPr>
      </dgm1612:lstStyle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B28940B-DD19-40E8-B57B-E8F46F0A8AC2}" type="datetimeFigureOut">
              <a:rPr lang="en-US"/>
              <a:t>8/21/25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ABFE4F6-0223-4E9E-89B4-DDB8C44BD709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162404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2lH2xjTxSUg" TargetMode="External"/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Teacher: thank you for choosing to share this advisory lesson with our students. 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ABFE4F6-0223-4E9E-89B4-DDB8C44BD709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494126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cs typeface="Calibri"/>
              </a:rPr>
              <a:t>Read the slide aloud for the students – Invite the students to read the New York Liberty's statement. 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ABFE4F6-0223-4E9E-89B4-DDB8C44BD709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151381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Engage the students in the reflection questions.  Remind the students of class norms. </a:t>
            </a:r>
          </a:p>
          <a:p>
            <a:endParaRPr lang="en-US" dirty="0"/>
          </a:p>
          <a:p>
            <a:endParaRPr lang="en-US" dirty="0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ABFE4F6-0223-4E9E-89B4-DDB8C44BD709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403239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cs typeface="Calibri"/>
              </a:rPr>
              <a:t>Invite the students to engage in the check out. 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ABFE4F6-0223-4E9E-89B4-DDB8C44BD709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400129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Teacher, please complete a brief feedback form by scanning the QR code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ABFE4F6-0223-4E9E-89B4-DDB8C44BD709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963928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Please engage the students in a brief check in.  </a:t>
            </a:r>
          </a:p>
          <a:p>
            <a:endParaRPr lang="en-US" dirty="0"/>
          </a:p>
          <a:p>
            <a:endParaRPr lang="en-US" dirty="0"/>
          </a:p>
          <a:p>
            <a:endParaRPr lang="en-US" dirty="0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ABFE4F6-0223-4E9E-89B4-DDB8C44BD709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671581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Read the objectives aloud for the students. Remind the students of classroom norms. </a:t>
            </a:r>
          </a:p>
          <a:p>
            <a:endParaRPr lang="en-US" dirty="0"/>
          </a:p>
          <a:p>
            <a:endParaRPr lang="en-US" dirty="0"/>
          </a:p>
          <a:p>
            <a:endParaRPr lang="en-US" dirty="0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ABFE4F6-0223-4E9E-89B4-DDB8C44BD709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11018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cs typeface="Calibri"/>
              </a:rPr>
              <a:t>Read the slide aloud for the students. 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ABFE4F6-0223-4E9E-89B4-DDB8C44BD709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452446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hlinkClick r:id="rId3"/>
              </a:rPr>
              <a:t>https://www.youtube.com/watch?v=2lH2xjTxSUg</a:t>
            </a:r>
            <a:endParaRPr lang="en-US" dirty="0"/>
          </a:p>
          <a:p>
            <a:r>
              <a:rPr lang="en-US" dirty="0">
                <a:cs typeface="Calibri"/>
              </a:rPr>
              <a:t>(3:08)</a:t>
            </a:r>
          </a:p>
          <a:p>
            <a:r>
              <a:rPr lang="en-US" dirty="0">
                <a:cs typeface="Calibri"/>
              </a:rPr>
              <a:t>Play the video for the students. 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ABFE4F6-0223-4E9E-89B4-DDB8C44BD709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843302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Engage the students in the reflection questions.  Remind the students of class norms. </a:t>
            </a:r>
          </a:p>
          <a:p>
            <a:endParaRPr lang="en-US" dirty="0"/>
          </a:p>
          <a:p>
            <a:endParaRPr lang="en-US" dirty="0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ABFE4F6-0223-4E9E-89B4-DDB8C44BD709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227192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cs typeface="Calibri"/>
              </a:rPr>
              <a:t>Read the slide aloud for the students. 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ABFE4F6-0223-4E9E-89B4-DDB8C44BD709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190452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cs typeface="Calibri"/>
              </a:rPr>
              <a:t>Read the slide aloud for the students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ABFE4F6-0223-4E9E-89B4-DDB8C44BD709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765323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cs typeface="Calibri"/>
              </a:rPr>
              <a:t>Read the slide aloud for the students.  Invite the students to review the WNBPA statement. 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ABFE4F6-0223-4E9E-89B4-DDB8C44BD709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146779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85000"/>
                  <a:lumOff val="1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  <a:lumOff val="1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8/21/25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473910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8/21/25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408237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8/21/25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9513244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8/21/25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7454203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8/21/25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10101879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8/21/25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2406567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6B4A9-1611-4792-9094-5F34BCA07E0B}" type="datetimeFigureOut">
              <a:rPr lang="en-US" dirty="0"/>
              <a:t>8/21/25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33C77-0158-454C-844F-B7AB9BD7DAD4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0146978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8/21/25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774540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8/21/25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96348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8/21/25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457770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712588-04B1-427B-82EE-E8DB90309F08}" type="datetimeFigureOut">
              <a:rPr lang="en-US" dirty="0"/>
              <a:t>8/21/25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9F0C5-380F-41C2-899A-BAC0F0927E16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294744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8/21/25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427430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8/21/25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159003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8/21/25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62657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dirty="0"/>
              <a:t>8/21/25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165863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8/21/25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38865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85000"/>
                  <a:lumOff val="1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  <a:lumOff val="1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8/21/25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53031368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41" r:id="rId1"/>
    <p:sldLayoutId id="2147483742" r:id="rId2"/>
    <p:sldLayoutId id="2147483743" r:id="rId3"/>
    <p:sldLayoutId id="2147483744" r:id="rId4"/>
    <p:sldLayoutId id="2147483745" r:id="rId5"/>
    <p:sldLayoutId id="2147483746" r:id="rId6"/>
    <p:sldLayoutId id="2147483747" r:id="rId7"/>
    <p:sldLayoutId id="2147483748" r:id="rId8"/>
    <p:sldLayoutId id="2147483749" r:id="rId9"/>
    <p:sldLayoutId id="2147483750" r:id="rId10"/>
    <p:sldLayoutId id="2147483751" r:id="rId11"/>
    <p:sldLayoutId id="2147483752" r:id="rId12"/>
    <p:sldLayoutId id="2147483753" r:id="rId13"/>
    <p:sldLayoutId id="2147483754" r:id="rId14"/>
    <p:sldLayoutId id="2147483755" r:id="rId15"/>
    <p:sldLayoutId id="214748375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hyperlink" Target="https://www.lausd.org/human-relations" TargetMode="Externa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2lH2xjTxSUg?feature=oembed" TargetMode="External"/><Relationship Id="rId4" Type="http://schemas.openxmlformats.org/officeDocument/2006/relationships/image" Target="../media/image25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15061" y="1163782"/>
            <a:ext cx="4748649" cy="1320800"/>
          </a:xfrm>
        </p:spPr>
        <p:txBody>
          <a:bodyPr>
            <a:normAutofit/>
          </a:bodyPr>
          <a:lstStyle/>
          <a:p>
            <a:r>
              <a:rPr lang="en-US" sz="4400" dirty="0" err="1"/>
              <a:t>Layshia</a:t>
            </a:r>
            <a:r>
              <a:rPr lang="en-US" sz="4400" dirty="0"/>
              <a:t> Clarendon</a:t>
            </a:r>
          </a:p>
        </p:txBody>
      </p:sp>
      <p:sp>
        <p:nvSpPr>
          <p:cNvPr id="3" name="Subtitle 2"/>
          <p:cNvSpPr>
            <a:spLocks noGrp="1"/>
          </p:cNvSpPr>
          <p:nvPr>
            <p:ph idx="1"/>
          </p:nvPr>
        </p:nvSpPr>
        <p:spPr>
          <a:xfrm>
            <a:off x="5209563" y="2160589"/>
            <a:ext cx="4064439" cy="3880773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en-US" sz="2800" b="1" dirty="0"/>
              <a:t>Stories of Excellence</a:t>
            </a:r>
            <a:endParaRPr lang="en-US" sz="2800" dirty="0"/>
          </a:p>
          <a:p>
            <a:pPr marL="0" indent="0">
              <a:buNone/>
            </a:pPr>
            <a:endParaRPr lang="en-US" sz="1400" dirty="0"/>
          </a:p>
          <a:p>
            <a:pPr marL="0" indent="0">
              <a:buNone/>
            </a:pPr>
            <a:r>
              <a:rPr lang="en-US" sz="1400" dirty="0"/>
              <a:t>Human Relations, Diversity &amp; Equity </a:t>
            </a:r>
          </a:p>
          <a:p>
            <a:pPr marL="0" indent="0">
              <a:buNone/>
            </a:pPr>
            <a:r>
              <a:rPr lang="en-US" sz="1400" dirty="0"/>
              <a:t>Student Support and Attendance Services</a:t>
            </a:r>
          </a:p>
        </p:txBody>
      </p:sp>
      <p:pic>
        <p:nvPicPr>
          <p:cNvPr id="5" name="Picture 5" descr="A person standing in a room&#10;&#10;Description automatically generated">
            <a:extLst>
              <a:ext uri="{FF2B5EF4-FFF2-40B4-BE49-F238E27FC236}">
                <a16:creationId xmlns:a16="http://schemas.microsoft.com/office/drawing/2014/main" id="{A001F8FB-4558-41B0-A4A9-DCADAE30238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22513" b="-1"/>
          <a:stretch/>
        </p:blipFill>
        <p:spPr>
          <a:xfrm>
            <a:off x="20" y="-1"/>
            <a:ext cx="5394940" cy="6858001"/>
          </a:xfrm>
          <a:custGeom>
            <a:avLst/>
            <a:gdLst/>
            <a:ahLst/>
            <a:cxnLst/>
            <a:rect l="l" t="t" r="r" b="b"/>
            <a:pathLst>
              <a:path w="5394960" h="6858000">
                <a:moveTo>
                  <a:pt x="842596" y="0"/>
                </a:moveTo>
                <a:lnTo>
                  <a:pt x="5394960" y="0"/>
                </a:lnTo>
                <a:lnTo>
                  <a:pt x="5394960" y="21851"/>
                </a:lnTo>
                <a:lnTo>
                  <a:pt x="4365943" y="6858000"/>
                </a:lnTo>
                <a:lnTo>
                  <a:pt x="0" y="6858000"/>
                </a:lnTo>
                <a:lnTo>
                  <a:pt x="0" y="5666154"/>
                </a:lnTo>
                <a:close/>
              </a:path>
            </a:pathLst>
          </a:custGeom>
          <a:noFill/>
        </p:spPr>
      </p:pic>
      <p:sp>
        <p:nvSpPr>
          <p:cNvPr id="23" name="Isosceles Triangle 22">
            <a:extLst>
              <a:ext uri="{FF2B5EF4-FFF2-40B4-BE49-F238E27FC236}">
                <a16:creationId xmlns:a16="http://schemas.microsoft.com/office/drawing/2014/main" id="{3BCB5F6A-9EB0-40B0-9D13-3023E9A205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0" y="0"/>
            <a:ext cx="842596" cy="5666154"/>
          </a:xfrm>
          <a:prstGeom prst="triangle">
            <a:avLst>
              <a:gd name="adj" fmla="val 100000"/>
            </a:avLst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13" name="Slide Number Placeholder 5">
            <a:extLst>
              <a:ext uri="{FF2B5EF4-FFF2-40B4-BE49-F238E27FC236}">
                <a16:creationId xmlns:a16="http://schemas.microsoft.com/office/drawing/2014/main" id="{C2DED22D-A79B-4E49-98BB-84A2F3EDFD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841996" y="6041362"/>
            <a:ext cx="432006" cy="365125"/>
          </a:xfrm>
        </p:spPr>
        <p:txBody>
          <a:bodyPr>
            <a:normAutofit/>
          </a:bodyPr>
          <a:lstStyle/>
          <a:p>
            <a:pPr marL="0" marR="0" lvl="0" indent="0" defTabSz="914400" rtl="0" eaLnBrk="1" fontAlgn="auto" latinLnBrk="0" hangingPunct="1"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fld id="{6D22F896-40B5-4ADD-8801-0D06FADFA095}" type="slidenum">
              <a:rPr lang="en-US">
                <a:effectLst>
                  <a:outerShdw blurRad="50800" dist="38100" dir="2700000" algn="tl" rotWithShape="0">
                    <a:prstClr val="black">
                      <a:alpha val="43000"/>
                    </a:prstClr>
                  </a:outerShdw>
                </a:effectLst>
              </a:rPr>
              <a:pPr marL="0" marR="0" lvl="0" indent="0" defTabSz="914400" rtl="0" eaLnBrk="1" fontAlgn="auto" latinLnBrk="0" hangingPunct="1">
                <a:spcBef>
                  <a:spcPts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lang="en-US">
              <a:effectLst>
                <a:outerShdw blurRad="50800" dist="38100" dir="2700000" algn="tl" rotWithShape="0">
                  <a:prstClr val="black">
                    <a:alpha val="43000"/>
                  </a:prstClr>
                </a:outerShdw>
              </a:effectLst>
            </a:endParaRPr>
          </a:p>
        </p:txBody>
      </p:sp>
      <p:pic>
        <p:nvPicPr>
          <p:cNvPr id="4" name="Picture 3" descr="Office of the Superintendent / Brand - Downloads">
            <a:extLst>
              <a:ext uri="{FF2B5EF4-FFF2-40B4-BE49-F238E27FC236}">
                <a16:creationId xmlns:a16="http://schemas.microsoft.com/office/drawing/2014/main" id="{2AF34A2C-3609-6966-6570-02BDC74DAA7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35902" y="5796252"/>
            <a:ext cx="2616200" cy="77914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14422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9F4444CE-BC8D-4D61-B303-4C05614E62A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62423CA5-E2E1-4789-B759-9906C1C940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3"/>
            <a:ext cx="4660126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15" name="Isosceles Triangle 14">
            <a:extLst>
              <a:ext uri="{FF2B5EF4-FFF2-40B4-BE49-F238E27FC236}">
                <a16:creationId xmlns:a16="http://schemas.microsoft.com/office/drawing/2014/main" id="{73772B81-181F-48B7-8826-4D9686D15DF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4660127" y="-3"/>
            <a:ext cx="1056745" cy="6858001"/>
          </a:xfrm>
          <a:prstGeom prst="triangle">
            <a:avLst>
              <a:gd name="adj" fmla="val 100000"/>
            </a:avLst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51092E3-B40C-4C54-B3DD-298C970B36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5209" y="2569249"/>
            <a:ext cx="3773555" cy="1375608"/>
          </a:xfrm>
        </p:spPr>
        <p:txBody>
          <a:bodyPr anchor="ctr">
            <a:noAutofit/>
          </a:bodyPr>
          <a:lstStyle/>
          <a:p>
            <a:r>
              <a:rPr lang="en-US" sz="4800" dirty="0">
                <a:solidFill>
                  <a:schemeClr val="bg1"/>
                </a:solidFill>
              </a:rPr>
              <a:t>Along with the New York Liberty. </a:t>
            </a:r>
          </a:p>
        </p:txBody>
      </p:sp>
      <p:pic>
        <p:nvPicPr>
          <p:cNvPr id="4" name="Picture 4" descr="Text&#10;&#10;Description automatically generated">
            <a:extLst>
              <a:ext uri="{FF2B5EF4-FFF2-40B4-BE49-F238E27FC236}">
                <a16:creationId xmlns:a16="http://schemas.microsoft.com/office/drawing/2014/main" id="{0B459C12-4959-4B14-ADFE-995DD27A921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73975" y="972608"/>
            <a:ext cx="4987552" cy="4900269"/>
          </a:xfrm>
          <a:prstGeom prst="rect">
            <a:avLst/>
          </a:prstGeom>
        </p:spPr>
      </p:pic>
      <p:sp>
        <p:nvSpPr>
          <p:cNvPr id="17" name="Isosceles Triangle 16">
            <a:extLst>
              <a:ext uri="{FF2B5EF4-FFF2-40B4-BE49-F238E27FC236}">
                <a16:creationId xmlns:a16="http://schemas.microsoft.com/office/drawing/2014/main" id="{B2205F6E-03C6-4E92-877C-E2482F6599A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11755696" y="4013200"/>
            <a:ext cx="448733" cy="2844800"/>
          </a:xfrm>
          <a:prstGeom prst="triangle">
            <a:avLst>
              <a:gd name="adj" fmla="val 0"/>
            </a:avLst>
          </a:prstGeom>
          <a:solidFill>
            <a:schemeClr val="accent1">
              <a:alpha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4568876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82D1CBBC-6E9F-4212-9806-7A638C828B4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4572001"/>
            <a:ext cx="12192000" cy="2285999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8EC26330-6D02-4C84-B89F-C5A8CF2B567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7425267" y="-8467"/>
            <a:ext cx="4766733" cy="6866467"/>
            <a:chOff x="7425267" y="-8467"/>
            <a:chExt cx="4766733" cy="6866467"/>
          </a:xfrm>
        </p:grpSpPr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5A5297F0-74D7-4E56-8C85-DD608539D40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0196547" y="4572001"/>
              <a:ext cx="393665" cy="2285999"/>
            </a:xfrm>
            <a:prstGeom prst="line">
              <a:avLst/>
            </a:prstGeom>
            <a:ln w="9525">
              <a:solidFill>
                <a:srgbClr val="BFBFBF">
                  <a:alpha val="70000"/>
                </a:srgb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6E424313-B840-4A19-A378-B1D1774B509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4572001"/>
              <a:ext cx="3383073" cy="2285999"/>
            </a:xfrm>
            <a:prstGeom prst="line">
              <a:avLst/>
            </a:prstGeom>
            <a:ln w="9525">
              <a:solidFill>
                <a:srgbClr val="BFBFBF">
                  <a:alpha val="69804"/>
                </a:srgb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Rectangle 23">
              <a:extLst>
                <a:ext uri="{FF2B5EF4-FFF2-40B4-BE49-F238E27FC236}">
                  <a16:creationId xmlns:a16="http://schemas.microsoft.com/office/drawing/2014/main" id="{872B411D-D18B-488A-B22A-9F139EED89A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14" name="Rectangle 25">
              <a:extLst>
                <a:ext uri="{FF2B5EF4-FFF2-40B4-BE49-F238E27FC236}">
                  <a16:creationId xmlns:a16="http://schemas.microsoft.com/office/drawing/2014/main" id="{9519FBF2-9C9F-49B5-AE1A-AB5049D503D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15" name="Isosceles Triangle 14">
              <a:extLst>
                <a:ext uri="{FF2B5EF4-FFF2-40B4-BE49-F238E27FC236}">
                  <a16:creationId xmlns:a16="http://schemas.microsoft.com/office/drawing/2014/main" id="{A30DE6B7-51C9-49A9-9B80-91E1A8D6037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16" name="Rectangle 27">
              <a:extLst>
                <a:ext uri="{FF2B5EF4-FFF2-40B4-BE49-F238E27FC236}">
                  <a16:creationId xmlns:a16="http://schemas.microsoft.com/office/drawing/2014/main" id="{EDFE8946-BACE-4C56-9B6E-85E11C0995C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17" name="Rectangle 28">
              <a:extLst>
                <a:ext uri="{FF2B5EF4-FFF2-40B4-BE49-F238E27FC236}">
                  <a16:creationId xmlns:a16="http://schemas.microsoft.com/office/drawing/2014/main" id="{390A658F-D524-467C-BDFC-D37A227BFC1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18" name="Rectangle 29">
              <a:extLst>
                <a:ext uri="{FF2B5EF4-FFF2-40B4-BE49-F238E27FC236}">
                  <a16:creationId xmlns:a16="http://schemas.microsoft.com/office/drawing/2014/main" id="{4F01FE87-3030-45CD-B330-DBA287297D5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19" name="Isosceles Triangle 18">
              <a:extLst>
                <a:ext uri="{FF2B5EF4-FFF2-40B4-BE49-F238E27FC236}">
                  <a16:creationId xmlns:a16="http://schemas.microsoft.com/office/drawing/2014/main" id="{A89C2E5F-7F20-475D-88BE-29D4128DDCB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</p:grpSp>
      <p:sp useBgFill="1">
        <p:nvSpPr>
          <p:cNvPr id="21" name="Rectangle 20">
            <a:extLst>
              <a:ext uri="{FF2B5EF4-FFF2-40B4-BE49-F238E27FC236}">
                <a16:creationId xmlns:a16="http://schemas.microsoft.com/office/drawing/2014/main" id="{28EC6EDD-78EB-4A50-85CB-7C3CE363AF3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12192000" cy="4572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93402BA-9F01-4A95-890D-5B8740FB06C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0352" y="771834"/>
            <a:ext cx="10938086" cy="3880773"/>
          </a:xfrm>
        </p:spPr>
        <p:txBody>
          <a:bodyPr vert="horz" lIns="91440" tIns="45720" rIns="91440" bIns="45720" rtlCol="0" anchor="ctr">
            <a:normAutofit fontScale="92500" lnSpcReduction="10000"/>
          </a:bodyPr>
          <a:lstStyle/>
          <a:p>
            <a:pPr marL="0" indent="0" algn="ctr">
              <a:buNone/>
            </a:pPr>
            <a:r>
              <a:rPr lang="en-US" sz="4400" dirty="0" err="1"/>
              <a:t>Layshia</a:t>
            </a:r>
            <a:r>
              <a:rPr lang="en-US" sz="4400" dirty="0"/>
              <a:t> Clarendon has made the courageous decision to share their journey to authenticity with the world. </a:t>
            </a:r>
          </a:p>
          <a:p>
            <a:pPr marL="0" indent="0" algn="ctr">
              <a:buNone/>
            </a:pPr>
            <a:endParaRPr lang="en-US" sz="4400" dirty="0"/>
          </a:p>
          <a:p>
            <a:pPr marL="0" indent="0" algn="ctr">
              <a:buNone/>
            </a:pPr>
            <a:r>
              <a:rPr lang="en-US" sz="4400" dirty="0"/>
              <a:t>How might </a:t>
            </a:r>
            <a:r>
              <a:rPr lang="en-US" sz="4400" dirty="0" err="1"/>
              <a:t>Layshia</a:t>
            </a:r>
            <a:r>
              <a:rPr lang="en-US" sz="4400" dirty="0"/>
              <a:t> sharing their story help other people?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C2A31ED-3D1B-45CF-9EB9-4CD4A15B69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4765972"/>
            <a:ext cx="8596668" cy="1320800"/>
          </a:xfrm>
        </p:spPr>
        <p:txBody>
          <a:bodyPr anchor="ctr">
            <a:normAutofit/>
          </a:bodyPr>
          <a:lstStyle/>
          <a:p>
            <a:r>
              <a:rPr lang="en-US" sz="4400">
                <a:solidFill>
                  <a:schemeClr val="bg1"/>
                </a:solidFill>
              </a:rPr>
              <a:t>Reflection</a:t>
            </a:r>
          </a:p>
        </p:txBody>
      </p:sp>
    </p:spTree>
    <p:extLst>
      <p:ext uri="{BB962C8B-B14F-4D97-AF65-F5344CB8AC3E}">
        <p14:creationId xmlns:p14="http://schemas.microsoft.com/office/powerpoint/2010/main" val="338065970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7" name="Rectangle 26">
            <a:extLst>
              <a:ext uri="{FF2B5EF4-FFF2-40B4-BE49-F238E27FC236}">
                <a16:creationId xmlns:a16="http://schemas.microsoft.com/office/drawing/2014/main" id="{14D16F1A-5D78-4402-81FF-31A98AFD6B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043F6D5-6507-410B-B5A7-D40613E57F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86933" y="609600"/>
            <a:ext cx="10197494" cy="1099457"/>
          </a:xfrm>
        </p:spPr>
        <p:txBody>
          <a:bodyPr>
            <a:normAutofit fontScale="90000"/>
          </a:bodyPr>
          <a:lstStyle/>
          <a:p>
            <a:pPr algn="ctr"/>
            <a:r>
              <a:rPr lang="en-US" sz="6000" dirty="0"/>
              <a:t>Check Out</a:t>
            </a:r>
            <a:br>
              <a:rPr lang="en-US" dirty="0"/>
            </a:br>
            <a:r>
              <a:rPr lang="en-US" dirty="0"/>
              <a:t>Would you rather?</a:t>
            </a:r>
            <a:endParaRPr lang="en-US"/>
          </a:p>
        </p:txBody>
      </p:sp>
      <p:sp>
        <p:nvSpPr>
          <p:cNvPr id="29" name="Isosceles Triangle 28">
            <a:extLst>
              <a:ext uri="{FF2B5EF4-FFF2-40B4-BE49-F238E27FC236}">
                <a16:creationId xmlns:a16="http://schemas.microsoft.com/office/drawing/2014/main" id="{1B2FB7F0-6A45-43E8-88A7-48E46E6D48C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0" y="0"/>
            <a:ext cx="842596" cy="5666154"/>
          </a:xfrm>
          <a:prstGeom prst="triangle">
            <a:avLst>
              <a:gd name="adj" fmla="val 100000"/>
            </a:avLst>
          </a:prstGeom>
          <a:solidFill>
            <a:schemeClr val="accent1">
              <a:alpha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31" name="Isosceles Triangle 30">
            <a:extLst>
              <a:ext uri="{FF2B5EF4-FFF2-40B4-BE49-F238E27FC236}">
                <a16:creationId xmlns:a16="http://schemas.microsoft.com/office/drawing/2014/main" id="{6BA9C607-662B-4FBB-A3F3-CF593AD736C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11743267" y="4013200"/>
            <a:ext cx="448733" cy="2844800"/>
          </a:xfrm>
          <a:prstGeom prst="triangle">
            <a:avLst>
              <a:gd name="adj" fmla="val 0"/>
            </a:avLst>
          </a:prstGeom>
          <a:solidFill>
            <a:schemeClr val="accent1">
              <a:alpha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AA37D1CD-03F5-4FF6-991B-8A90AA4BCCB8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09525807"/>
              </p:ext>
            </p:extLst>
          </p:nvPr>
        </p:nvGraphicFramePr>
        <p:xfrm>
          <a:off x="1286933" y="1948543"/>
          <a:ext cx="9618133" cy="409348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13068808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Group 41">
            <a:extLst>
              <a:ext uri="{FF2B5EF4-FFF2-40B4-BE49-F238E27FC236}">
                <a16:creationId xmlns:a16="http://schemas.microsoft.com/office/drawing/2014/main" id="{6A761A44-A936-4382-8A16-7ED6A2903D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43" name="Straight Connector 42">
              <a:extLst>
                <a:ext uri="{FF2B5EF4-FFF2-40B4-BE49-F238E27FC236}">
                  <a16:creationId xmlns:a16="http://schemas.microsoft.com/office/drawing/2014/main" id="{5459EE73-661E-48AA-A374-BF2B850F581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85000"/>
                  <a:lumOff val="1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>
              <a:extLst>
                <a:ext uri="{FF2B5EF4-FFF2-40B4-BE49-F238E27FC236}">
                  <a16:creationId xmlns:a16="http://schemas.microsoft.com/office/drawing/2014/main" id="{D653EA91-5E43-427F-B0AB-1B8A496BC63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  <a:lumOff val="1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45" name="Rectangle 23">
              <a:extLst>
                <a:ext uri="{FF2B5EF4-FFF2-40B4-BE49-F238E27FC236}">
                  <a16:creationId xmlns:a16="http://schemas.microsoft.com/office/drawing/2014/main" id="{57571081-E136-40F9-B123-3A16F53BEB1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46" name="Rectangle 25">
              <a:extLst>
                <a:ext uri="{FF2B5EF4-FFF2-40B4-BE49-F238E27FC236}">
                  <a16:creationId xmlns:a16="http://schemas.microsoft.com/office/drawing/2014/main" id="{73197C11-EFC2-4F71-BEFF-B7EE3EEFFB3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47" name="Isosceles Triangle 46">
              <a:extLst>
                <a:ext uri="{FF2B5EF4-FFF2-40B4-BE49-F238E27FC236}">
                  <a16:creationId xmlns:a16="http://schemas.microsoft.com/office/drawing/2014/main" id="{074C7561-7217-4DBC-8C63-2BB8560D62C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48" name="Rectangle 27">
              <a:extLst>
                <a:ext uri="{FF2B5EF4-FFF2-40B4-BE49-F238E27FC236}">
                  <a16:creationId xmlns:a16="http://schemas.microsoft.com/office/drawing/2014/main" id="{6EB4E4EC-EA7F-4A46-9AF5-7E3E4E543B3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49" name="Rectangle 28">
              <a:extLst>
                <a:ext uri="{FF2B5EF4-FFF2-40B4-BE49-F238E27FC236}">
                  <a16:creationId xmlns:a16="http://schemas.microsoft.com/office/drawing/2014/main" id="{9048D13B-C50D-4EF9-AB6D-86713B7D438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50" name="Rectangle 29">
              <a:extLst>
                <a:ext uri="{FF2B5EF4-FFF2-40B4-BE49-F238E27FC236}">
                  <a16:creationId xmlns:a16="http://schemas.microsoft.com/office/drawing/2014/main" id="{8213FFC7-C869-40A9-8DBD-B311B342E74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51" name="Isosceles Triangle 50">
              <a:extLst>
                <a:ext uri="{FF2B5EF4-FFF2-40B4-BE49-F238E27FC236}">
                  <a16:creationId xmlns:a16="http://schemas.microsoft.com/office/drawing/2014/main" id="{A029FB91-93F5-4D40-9014-8D5108951E7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52" name="Isosceles Triangle 51">
              <a:extLst>
                <a:ext uri="{FF2B5EF4-FFF2-40B4-BE49-F238E27FC236}">
                  <a16:creationId xmlns:a16="http://schemas.microsoft.com/office/drawing/2014/main" id="{F6022FD2-DE49-41E6-B3BF-B113018CA2B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28A0DED8-9AD6-41B3-8911-0E5B64B88D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85969" y="4473226"/>
            <a:ext cx="8288032" cy="1458943"/>
          </a:xfrm>
        </p:spPr>
        <p:txBody>
          <a:bodyPr vert="horz" lIns="91440" tIns="45720" rIns="91440" bIns="45720" rtlCol="0" anchor="b">
            <a:normAutofit fontScale="90000"/>
          </a:bodyPr>
          <a:lstStyle/>
          <a:p>
            <a:pPr>
              <a:lnSpc>
                <a:spcPct val="90000"/>
              </a:lnSpc>
            </a:pPr>
            <a:r>
              <a:rPr lang="en-US" sz="3700" dirty="0"/>
              <a:t>For additional resources, visit us at:</a:t>
            </a:r>
            <a:br>
              <a:rPr lang="en-US" sz="3700" dirty="0"/>
            </a:br>
            <a:br>
              <a:rPr lang="en-US" sz="3700" dirty="0"/>
            </a:br>
            <a:r>
              <a:rPr lang="en-US" sz="3700" dirty="0">
                <a:hlinkClick r:id="rId2"/>
              </a:rPr>
              <a:t>https://www.lausd.org/human-relations</a:t>
            </a:r>
            <a:r>
              <a:rPr lang="en-US" sz="3700" dirty="0"/>
              <a:t> </a:t>
            </a:r>
          </a:p>
        </p:txBody>
      </p:sp>
      <p:pic>
        <p:nvPicPr>
          <p:cNvPr id="3" name="Picture 2" descr="A screenshot of a web page&#10;&#10;AI-generated content may be incorrect.">
            <a:extLst>
              <a:ext uri="{FF2B5EF4-FFF2-40B4-BE49-F238E27FC236}">
                <a16:creationId xmlns:a16="http://schemas.microsoft.com/office/drawing/2014/main" id="{E024DF29-39B7-682C-5982-738F0631EA5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51" r="5710" b="1"/>
          <a:stretch>
            <a:fillRect/>
          </a:stretch>
        </p:blipFill>
        <p:spPr bwMode="auto">
          <a:xfrm>
            <a:off x="985969" y="609600"/>
            <a:ext cx="8103206" cy="363502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6509524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46" name="Group 1045">
            <a:extLst>
              <a:ext uri="{FF2B5EF4-FFF2-40B4-BE49-F238E27FC236}">
                <a16:creationId xmlns:a16="http://schemas.microsoft.com/office/drawing/2014/main" id="{6A761A44-A936-4382-8A16-7ED6A2903D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1047" name="Straight Connector 1046">
              <a:extLst>
                <a:ext uri="{FF2B5EF4-FFF2-40B4-BE49-F238E27FC236}">
                  <a16:creationId xmlns:a16="http://schemas.microsoft.com/office/drawing/2014/main" id="{5459EE73-661E-48AA-A374-BF2B850F581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85000"/>
                  <a:lumOff val="1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48" name="Straight Connector 1047">
              <a:extLst>
                <a:ext uri="{FF2B5EF4-FFF2-40B4-BE49-F238E27FC236}">
                  <a16:creationId xmlns:a16="http://schemas.microsoft.com/office/drawing/2014/main" id="{D653EA91-5E43-427F-B0AB-1B8A496BC63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  <a:lumOff val="1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049" name="Rectangle 23">
              <a:extLst>
                <a:ext uri="{FF2B5EF4-FFF2-40B4-BE49-F238E27FC236}">
                  <a16:creationId xmlns:a16="http://schemas.microsoft.com/office/drawing/2014/main" id="{57571081-E136-40F9-B123-3A16F53BEB1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1050" name="Rectangle 25">
              <a:extLst>
                <a:ext uri="{FF2B5EF4-FFF2-40B4-BE49-F238E27FC236}">
                  <a16:creationId xmlns:a16="http://schemas.microsoft.com/office/drawing/2014/main" id="{73197C11-EFC2-4F71-BEFF-B7EE3EEFFB3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1051" name="Isosceles Triangle 1050">
              <a:extLst>
                <a:ext uri="{FF2B5EF4-FFF2-40B4-BE49-F238E27FC236}">
                  <a16:creationId xmlns:a16="http://schemas.microsoft.com/office/drawing/2014/main" id="{074C7561-7217-4DBC-8C63-2BB8560D62C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1052" name="Rectangle 27">
              <a:extLst>
                <a:ext uri="{FF2B5EF4-FFF2-40B4-BE49-F238E27FC236}">
                  <a16:creationId xmlns:a16="http://schemas.microsoft.com/office/drawing/2014/main" id="{6EB4E4EC-EA7F-4A46-9AF5-7E3E4E543B3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1053" name="Rectangle 28">
              <a:extLst>
                <a:ext uri="{FF2B5EF4-FFF2-40B4-BE49-F238E27FC236}">
                  <a16:creationId xmlns:a16="http://schemas.microsoft.com/office/drawing/2014/main" id="{9048D13B-C50D-4EF9-AB6D-86713B7D438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1054" name="Rectangle 29">
              <a:extLst>
                <a:ext uri="{FF2B5EF4-FFF2-40B4-BE49-F238E27FC236}">
                  <a16:creationId xmlns:a16="http://schemas.microsoft.com/office/drawing/2014/main" id="{8213FFC7-C869-40A9-8DBD-B311B342E74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1055" name="Isosceles Triangle 1054">
              <a:extLst>
                <a:ext uri="{FF2B5EF4-FFF2-40B4-BE49-F238E27FC236}">
                  <a16:creationId xmlns:a16="http://schemas.microsoft.com/office/drawing/2014/main" id="{A029FB91-93F5-4D40-9014-8D5108951E7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1056" name="Isosceles Triangle 1055">
              <a:extLst>
                <a:ext uri="{FF2B5EF4-FFF2-40B4-BE49-F238E27FC236}">
                  <a16:creationId xmlns:a16="http://schemas.microsoft.com/office/drawing/2014/main" id="{F6022FD2-DE49-41E6-B3BF-B113018CA2B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78A773A4-8360-444E-A6C9-7E0518E27B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4856" y="1680201"/>
            <a:ext cx="3179146" cy="2367559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r"/>
            <a:r>
              <a:rPr lang="en-US" sz="5400"/>
              <a:t>Teacher Feedback</a:t>
            </a:r>
          </a:p>
        </p:txBody>
      </p:sp>
      <p:sp>
        <p:nvSpPr>
          <p:cNvPr id="1058" name="Isosceles Triangle 1057">
            <a:extLst>
              <a:ext uri="{FF2B5EF4-FFF2-40B4-BE49-F238E27FC236}">
                <a16:creationId xmlns:a16="http://schemas.microsoft.com/office/drawing/2014/main" id="{372CE066-DF97-4C55-9917-67390D2F986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3174" y="12700"/>
            <a:ext cx="842596" cy="5666154"/>
          </a:xfrm>
          <a:prstGeom prst="triangle">
            <a:avLst>
              <a:gd name="adj" fmla="val 100000"/>
            </a:avLst>
          </a:prstGeom>
          <a:solidFill>
            <a:schemeClr val="accent1">
              <a:alpha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pic>
        <p:nvPicPr>
          <p:cNvPr id="3" name="Picture 2" descr="A qr code on a blue background&#10;&#10;AI-generated content may be incorrect.">
            <a:extLst>
              <a:ext uri="{FF2B5EF4-FFF2-40B4-BE49-F238E27FC236}">
                <a16:creationId xmlns:a16="http://schemas.microsoft.com/office/drawing/2014/main" id="{2165286C-569D-1334-4B28-62E1CA55E1F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826"/>
          <a:stretch>
            <a:fillRect/>
          </a:stretch>
        </p:blipFill>
        <p:spPr bwMode="auto">
          <a:xfrm>
            <a:off x="888603" y="1261330"/>
            <a:ext cx="4973212" cy="433534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85106100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1DA27254-207B-4B52-973B-03A6D7C253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AE3358E8-FEB4-4E5C-903A-92C75E6BDD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329267" y="-8467"/>
            <a:ext cx="4766733" cy="6866467"/>
            <a:chOff x="7425267" y="-8467"/>
            <a:chExt cx="4766733" cy="6866467"/>
          </a:xfrm>
        </p:grpSpPr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65FE9BA5-5847-4FF3-960A-4E3AC28E375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rgbClr val="BFBFBF">
                  <a:alpha val="75000"/>
                </a:srgb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76D98C19-CACB-4DEB-9AA7-5E1D776DBCE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rgbClr val="BFBFBF">
                  <a:alpha val="80000"/>
                </a:srgb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Rectangle 23">
              <a:extLst>
                <a:ext uri="{FF2B5EF4-FFF2-40B4-BE49-F238E27FC236}">
                  <a16:creationId xmlns:a16="http://schemas.microsoft.com/office/drawing/2014/main" id="{8EA0C28F-AA7D-46C7-8D8A-CE97E7EB071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15" name="Rectangle 25">
              <a:extLst>
                <a:ext uri="{FF2B5EF4-FFF2-40B4-BE49-F238E27FC236}">
                  <a16:creationId xmlns:a16="http://schemas.microsoft.com/office/drawing/2014/main" id="{50B7A449-3821-4275-97E9-6B1FF91DE1E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16" name="Isosceles Triangle 15">
              <a:extLst>
                <a:ext uri="{FF2B5EF4-FFF2-40B4-BE49-F238E27FC236}">
                  <a16:creationId xmlns:a16="http://schemas.microsoft.com/office/drawing/2014/main" id="{D15285ED-C1E9-4539-9551-2D9D3B897DB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17" name="Rectangle 27">
              <a:extLst>
                <a:ext uri="{FF2B5EF4-FFF2-40B4-BE49-F238E27FC236}">
                  <a16:creationId xmlns:a16="http://schemas.microsoft.com/office/drawing/2014/main" id="{A57A772B-029C-402F-8961-04AD1B61124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18" name="Rectangle 28">
              <a:extLst>
                <a:ext uri="{FF2B5EF4-FFF2-40B4-BE49-F238E27FC236}">
                  <a16:creationId xmlns:a16="http://schemas.microsoft.com/office/drawing/2014/main" id="{43A98072-A351-47FB-8807-1EEDBF77E34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19" name="Rectangle 29">
              <a:extLst>
                <a:ext uri="{FF2B5EF4-FFF2-40B4-BE49-F238E27FC236}">
                  <a16:creationId xmlns:a16="http://schemas.microsoft.com/office/drawing/2014/main" id="{3BC2C561-1ADE-495B-A04A-92DE414F5D5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20" name="Isosceles Triangle 19">
              <a:extLst>
                <a:ext uri="{FF2B5EF4-FFF2-40B4-BE49-F238E27FC236}">
                  <a16:creationId xmlns:a16="http://schemas.microsoft.com/office/drawing/2014/main" id="{FE633B79-4994-47EC-9479-56BA3E3A580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</p:grpSp>
      <p:sp>
        <p:nvSpPr>
          <p:cNvPr id="22" name="Rectangle 21">
            <a:extLst>
              <a:ext uri="{FF2B5EF4-FFF2-40B4-BE49-F238E27FC236}">
                <a16:creationId xmlns:a16="http://schemas.microsoft.com/office/drawing/2014/main" id="{D6188152-70CA-4742-AA0D-863A7FDB479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977719" y="0"/>
            <a:ext cx="6214281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E721E04C-5AC6-476A-BEFA-89A225E1E73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74418787"/>
              </p:ext>
            </p:extLst>
          </p:nvPr>
        </p:nvGraphicFramePr>
        <p:xfrm>
          <a:off x="5361756" y="1290927"/>
          <a:ext cx="6656769" cy="492121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64" name="Title 1">
            <a:extLst>
              <a:ext uri="{FF2B5EF4-FFF2-40B4-BE49-F238E27FC236}">
                <a16:creationId xmlns:a16="http://schemas.microsoft.com/office/drawing/2014/main" id="{6E89A04A-C131-4937-91A6-D04156AF60B0}"/>
              </a:ext>
            </a:extLst>
          </p:cNvPr>
          <p:cNvSpPr txBox="1">
            <a:spLocks/>
          </p:cNvSpPr>
          <p:nvPr/>
        </p:nvSpPr>
        <p:spPr>
          <a:xfrm>
            <a:off x="250699" y="1230086"/>
            <a:ext cx="3547581" cy="40930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5400" dirty="0"/>
              <a:t>Welcome</a:t>
            </a:r>
            <a:br>
              <a:rPr lang="en-US" sz="4400" dirty="0"/>
            </a:br>
            <a:br>
              <a:rPr lang="en-US" sz="4400" dirty="0"/>
            </a:br>
            <a:r>
              <a:rPr lang="en-US" sz="4000" dirty="0"/>
              <a:t>Which sport do you prefer?</a:t>
            </a:r>
          </a:p>
        </p:txBody>
      </p:sp>
    </p:spTree>
    <p:extLst>
      <p:ext uri="{BB962C8B-B14F-4D97-AF65-F5344CB8AC3E}">
        <p14:creationId xmlns:p14="http://schemas.microsoft.com/office/powerpoint/2010/main" val="280103434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14D16F1A-5D78-4402-81FF-31A98AFD6B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33A8A39-5FAF-484F-B99B-77AEB3EF14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86933" y="609600"/>
            <a:ext cx="10197494" cy="1099457"/>
          </a:xfrm>
        </p:spPr>
        <p:txBody>
          <a:bodyPr>
            <a:normAutofit/>
          </a:bodyPr>
          <a:lstStyle/>
          <a:p>
            <a:r>
              <a:rPr lang="en-US"/>
              <a:t>Objectives</a:t>
            </a:r>
          </a:p>
        </p:txBody>
      </p:sp>
      <p:sp>
        <p:nvSpPr>
          <p:cNvPr id="12" name="Isosceles Triangle 11">
            <a:extLst>
              <a:ext uri="{FF2B5EF4-FFF2-40B4-BE49-F238E27FC236}">
                <a16:creationId xmlns:a16="http://schemas.microsoft.com/office/drawing/2014/main" id="{1B2FB7F0-6A45-43E8-88A7-48E46E6D48C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0" y="0"/>
            <a:ext cx="842596" cy="5666154"/>
          </a:xfrm>
          <a:prstGeom prst="triangle">
            <a:avLst>
              <a:gd name="adj" fmla="val 100000"/>
            </a:avLst>
          </a:prstGeom>
          <a:solidFill>
            <a:schemeClr val="accent1">
              <a:alpha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14" name="Isosceles Triangle 13">
            <a:extLst>
              <a:ext uri="{FF2B5EF4-FFF2-40B4-BE49-F238E27FC236}">
                <a16:creationId xmlns:a16="http://schemas.microsoft.com/office/drawing/2014/main" id="{6BA9C607-662B-4FBB-A3F3-CF593AD736C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11743267" y="4013200"/>
            <a:ext cx="448733" cy="2844800"/>
          </a:xfrm>
          <a:prstGeom prst="triangle">
            <a:avLst>
              <a:gd name="adj" fmla="val 0"/>
            </a:avLst>
          </a:prstGeom>
          <a:solidFill>
            <a:schemeClr val="accent1">
              <a:alpha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C2630F81-0AD7-48B8-8F60-F442B900B28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03922396"/>
              </p:ext>
            </p:extLst>
          </p:nvPr>
        </p:nvGraphicFramePr>
        <p:xfrm>
          <a:off x="1286933" y="1948543"/>
          <a:ext cx="9618133" cy="409348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08872620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5" descr="Logo&#10;&#10;Description automatically generated">
            <a:extLst>
              <a:ext uri="{FF2B5EF4-FFF2-40B4-BE49-F238E27FC236}">
                <a16:creationId xmlns:a16="http://schemas.microsoft.com/office/drawing/2014/main" id="{19588075-31F9-44A7-AED1-917071197DBB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 t="1434" r="3" b="3098"/>
          <a:stretch/>
        </p:blipFill>
        <p:spPr>
          <a:xfrm>
            <a:off x="212548" y="-1"/>
            <a:ext cx="4671437" cy="4236855"/>
          </a:xfrm>
          <a:custGeom>
            <a:avLst/>
            <a:gdLst/>
            <a:ahLst/>
            <a:cxnLst/>
            <a:rect l="l" t="t" r="r" b="b"/>
            <a:pathLst>
              <a:path w="4671437" h="4236855">
                <a:moveTo>
                  <a:pt x="630049" y="0"/>
                </a:moveTo>
                <a:lnTo>
                  <a:pt x="4671437" y="0"/>
                </a:lnTo>
                <a:lnTo>
                  <a:pt x="4671437" y="1"/>
                </a:lnTo>
                <a:lnTo>
                  <a:pt x="3814017" y="1"/>
                </a:lnTo>
                <a:lnTo>
                  <a:pt x="3181159" y="4236855"/>
                </a:lnTo>
                <a:lnTo>
                  <a:pt x="0" y="4236855"/>
                </a:lnTo>
                <a:close/>
              </a:path>
            </a:pathLst>
          </a:custGeom>
          <a:noFill/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8A8030C4-C288-47F7-85CC-3D637DDBC6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59225" y="609600"/>
            <a:ext cx="5862921" cy="1320800"/>
          </a:xfrm>
        </p:spPr>
        <p:txBody>
          <a:bodyPr>
            <a:normAutofit/>
          </a:bodyPr>
          <a:lstStyle/>
          <a:p>
            <a:r>
              <a:rPr lang="en-US" dirty="0"/>
              <a:t>Who is </a:t>
            </a:r>
            <a:r>
              <a:rPr lang="en-US" dirty="0" err="1"/>
              <a:t>Layshia</a:t>
            </a:r>
            <a:r>
              <a:rPr lang="en-US" dirty="0"/>
              <a:t> Clarendon? </a:t>
            </a:r>
          </a:p>
        </p:txBody>
      </p:sp>
      <p:pic>
        <p:nvPicPr>
          <p:cNvPr id="4" name="Picture 4" descr="Logo&#10;&#10;Description automatically generated">
            <a:extLst>
              <a:ext uri="{FF2B5EF4-FFF2-40B4-BE49-F238E27FC236}">
                <a16:creationId xmlns:a16="http://schemas.microsoft.com/office/drawing/2014/main" id="{B17ECDF9-00A6-496B-8857-6BFBB67E1BFD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 t="3713" r="3" b="3"/>
          <a:stretch/>
        </p:blipFill>
        <p:spPr>
          <a:xfrm>
            <a:off x="20" y="4235547"/>
            <a:ext cx="3393882" cy="2622453"/>
          </a:xfrm>
          <a:custGeom>
            <a:avLst/>
            <a:gdLst/>
            <a:ahLst/>
            <a:cxnLst/>
            <a:rect l="l" t="t" r="r" b="b"/>
            <a:pathLst>
              <a:path w="3393902" h="2622453">
                <a:moveTo>
                  <a:pt x="212741" y="0"/>
                </a:moveTo>
                <a:lnTo>
                  <a:pt x="3393902" y="0"/>
                </a:lnTo>
                <a:lnTo>
                  <a:pt x="3002186" y="2622453"/>
                </a:lnTo>
                <a:lnTo>
                  <a:pt x="0" y="2622453"/>
                </a:lnTo>
                <a:lnTo>
                  <a:pt x="0" y="1430607"/>
                </a:lnTo>
                <a:close/>
              </a:path>
            </a:pathLst>
          </a:custGeom>
          <a:noFill/>
        </p:spPr>
      </p:pic>
      <p:sp>
        <p:nvSpPr>
          <p:cNvPr id="13" name="Isosceles Triangle 30">
            <a:extLst>
              <a:ext uri="{FF2B5EF4-FFF2-40B4-BE49-F238E27FC236}">
                <a16:creationId xmlns:a16="http://schemas.microsoft.com/office/drawing/2014/main" id="{7413DF3F-2A9C-43C8-88D5-168C5945A64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0" y="0"/>
            <a:ext cx="842596" cy="5666154"/>
          </a:xfrm>
          <a:prstGeom prst="triangle">
            <a:avLst>
              <a:gd name="adj" fmla="val 100000"/>
            </a:avLst>
          </a:prstGeom>
          <a:solidFill>
            <a:schemeClr val="accent1">
              <a:alpha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0BA82F4E-68B3-43CD-9CB4-58AF363A869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212887" y="4236854"/>
            <a:ext cx="320040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166F1CF-0AB5-4B72-9CD0-58F8E62EA6A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23698" y="1814225"/>
            <a:ext cx="5585830" cy="4573500"/>
          </a:xfrm>
        </p:spPr>
        <p:txBody>
          <a:bodyPr vert="horz" lIns="91440" tIns="45720" rIns="91440" bIns="45720" rtlCol="0" anchor="t">
            <a:normAutofit/>
          </a:bodyPr>
          <a:lstStyle/>
          <a:p>
            <a:pPr>
              <a:lnSpc>
                <a:spcPct val="90000"/>
              </a:lnSpc>
            </a:pPr>
            <a:r>
              <a:rPr lang="en-US" err="1"/>
              <a:t>Layshia</a:t>
            </a:r>
            <a:r>
              <a:rPr lang="en-US" dirty="0"/>
              <a:t> Clarendon was born in 1991 in San Bernadino California. </a:t>
            </a:r>
          </a:p>
          <a:p>
            <a:pPr>
              <a:lnSpc>
                <a:spcPct val="90000"/>
              </a:lnSpc>
            </a:pPr>
            <a:endParaRPr lang="en-US" dirty="0"/>
          </a:p>
          <a:p>
            <a:pPr>
              <a:lnSpc>
                <a:spcPct val="90000"/>
              </a:lnSpc>
            </a:pPr>
            <a:r>
              <a:rPr lang="en-US" err="1"/>
              <a:t>Layshia</a:t>
            </a:r>
            <a:r>
              <a:rPr lang="en-US" dirty="0"/>
              <a:t> played college basketball for the University of California, Berkeley. </a:t>
            </a:r>
          </a:p>
          <a:p>
            <a:pPr>
              <a:lnSpc>
                <a:spcPct val="90000"/>
              </a:lnSpc>
            </a:pPr>
            <a:endParaRPr lang="en-US" dirty="0"/>
          </a:p>
          <a:p>
            <a:pPr>
              <a:lnSpc>
                <a:spcPct val="90000"/>
              </a:lnSpc>
            </a:pPr>
            <a:r>
              <a:rPr lang="en-US" dirty="0"/>
              <a:t>In their senior year, </a:t>
            </a:r>
            <a:r>
              <a:rPr lang="en-US" err="1"/>
              <a:t>Layshia</a:t>
            </a:r>
            <a:r>
              <a:rPr lang="en-US" dirty="0"/>
              <a:t> and the Bears compiled a 28-2 record and earned a 2nd seed in the NCAA tournament. </a:t>
            </a:r>
          </a:p>
          <a:p>
            <a:pPr>
              <a:lnSpc>
                <a:spcPct val="90000"/>
              </a:lnSpc>
            </a:pPr>
            <a:endParaRPr lang="en-US" dirty="0"/>
          </a:p>
          <a:p>
            <a:pPr>
              <a:lnSpc>
                <a:spcPct val="90000"/>
              </a:lnSpc>
            </a:pPr>
            <a:r>
              <a:rPr lang="en-US" dirty="0"/>
              <a:t>Shortly after that incredible season, </a:t>
            </a:r>
            <a:r>
              <a:rPr lang="en-US" err="1"/>
              <a:t>Layshia</a:t>
            </a:r>
            <a:r>
              <a:rPr lang="en-US" dirty="0"/>
              <a:t> was selected 9th overall in the 2013 WNBA Draft by the Indiana Fever. </a:t>
            </a:r>
          </a:p>
        </p:txBody>
      </p:sp>
    </p:spTree>
    <p:extLst>
      <p:ext uri="{BB962C8B-B14F-4D97-AF65-F5344CB8AC3E}">
        <p14:creationId xmlns:p14="http://schemas.microsoft.com/office/powerpoint/2010/main" val="421136271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C48924-AD33-41C8-A46C-320B86E676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0445" y="609600"/>
            <a:ext cx="3183556" cy="1320800"/>
          </a:xfrm>
        </p:spPr>
        <p:txBody>
          <a:bodyPr anchor="ctr">
            <a:normAutofit/>
          </a:bodyPr>
          <a:lstStyle/>
          <a:p>
            <a:r>
              <a:rPr lang="en-US"/>
              <a:t>Activism &amp; Social Justice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DC66443-3EF7-48F6-A2B7-FAA026B421B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4410" y="2160589"/>
            <a:ext cx="3176589" cy="3880773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en-US" dirty="0"/>
              <a:t>For years, </a:t>
            </a:r>
            <a:r>
              <a:rPr lang="en-US" dirty="0" err="1"/>
              <a:t>Layshia</a:t>
            </a:r>
            <a:r>
              <a:rPr lang="en-US" dirty="0"/>
              <a:t> Clarendon has been a powerful voice among WNBA players advocating for social justice.  </a:t>
            </a:r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This became even more evident in the summer of 2020. </a:t>
            </a:r>
          </a:p>
        </p:txBody>
      </p:sp>
      <p:pic>
        <p:nvPicPr>
          <p:cNvPr id="5" name="Online Media 4" descr="Social Justice Council: Layshia Clarendon">
            <a:hlinkClick r:id="" action="ppaction://media"/>
            <a:extLst>
              <a:ext uri="{FF2B5EF4-FFF2-40B4-BE49-F238E27FC236}">
                <a16:creationId xmlns:a16="http://schemas.microsoft.com/office/drawing/2014/main" id="{623606B1-2FFE-4A2D-4143-1F4B35A89362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799814" y="1992887"/>
            <a:ext cx="5062993" cy="28605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6648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5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82D1CBBC-6E9F-4212-9806-7A638C828B4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4572001"/>
            <a:ext cx="12192000" cy="2285999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8EC26330-6D02-4C84-B89F-C5A8CF2B567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7425267" y="-8467"/>
            <a:ext cx="4766733" cy="6866467"/>
            <a:chOff x="7425267" y="-8467"/>
            <a:chExt cx="4766733" cy="6866467"/>
          </a:xfrm>
        </p:grpSpPr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5A5297F0-74D7-4E56-8C85-DD608539D40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0196547" y="4572001"/>
              <a:ext cx="393665" cy="2285999"/>
            </a:xfrm>
            <a:prstGeom prst="line">
              <a:avLst/>
            </a:prstGeom>
            <a:ln w="9525">
              <a:solidFill>
                <a:srgbClr val="BFBFBF">
                  <a:alpha val="70000"/>
                </a:srgb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6E424313-B840-4A19-A378-B1D1774B509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4572001"/>
              <a:ext cx="3383073" cy="2285999"/>
            </a:xfrm>
            <a:prstGeom prst="line">
              <a:avLst/>
            </a:prstGeom>
            <a:ln w="9525">
              <a:solidFill>
                <a:srgbClr val="BFBFBF">
                  <a:alpha val="69804"/>
                </a:srgb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Rectangle 23">
              <a:extLst>
                <a:ext uri="{FF2B5EF4-FFF2-40B4-BE49-F238E27FC236}">
                  <a16:creationId xmlns:a16="http://schemas.microsoft.com/office/drawing/2014/main" id="{872B411D-D18B-488A-B22A-9F139EED89A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14" name="Rectangle 25">
              <a:extLst>
                <a:ext uri="{FF2B5EF4-FFF2-40B4-BE49-F238E27FC236}">
                  <a16:creationId xmlns:a16="http://schemas.microsoft.com/office/drawing/2014/main" id="{9519FBF2-9C9F-49B5-AE1A-AB5049D503D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15" name="Isosceles Triangle 14">
              <a:extLst>
                <a:ext uri="{FF2B5EF4-FFF2-40B4-BE49-F238E27FC236}">
                  <a16:creationId xmlns:a16="http://schemas.microsoft.com/office/drawing/2014/main" id="{A30DE6B7-51C9-49A9-9B80-91E1A8D6037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16" name="Rectangle 27">
              <a:extLst>
                <a:ext uri="{FF2B5EF4-FFF2-40B4-BE49-F238E27FC236}">
                  <a16:creationId xmlns:a16="http://schemas.microsoft.com/office/drawing/2014/main" id="{EDFE8946-BACE-4C56-9B6E-85E11C0995C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17" name="Rectangle 28">
              <a:extLst>
                <a:ext uri="{FF2B5EF4-FFF2-40B4-BE49-F238E27FC236}">
                  <a16:creationId xmlns:a16="http://schemas.microsoft.com/office/drawing/2014/main" id="{390A658F-D524-467C-BDFC-D37A227BFC1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18" name="Rectangle 29">
              <a:extLst>
                <a:ext uri="{FF2B5EF4-FFF2-40B4-BE49-F238E27FC236}">
                  <a16:creationId xmlns:a16="http://schemas.microsoft.com/office/drawing/2014/main" id="{4F01FE87-3030-45CD-B330-DBA287297D5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19" name="Isosceles Triangle 18">
              <a:extLst>
                <a:ext uri="{FF2B5EF4-FFF2-40B4-BE49-F238E27FC236}">
                  <a16:creationId xmlns:a16="http://schemas.microsoft.com/office/drawing/2014/main" id="{A89C2E5F-7F20-475D-88BE-29D4128DDCB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</p:grpSp>
      <p:sp useBgFill="1">
        <p:nvSpPr>
          <p:cNvPr id="21" name="Rectangle 20">
            <a:extLst>
              <a:ext uri="{FF2B5EF4-FFF2-40B4-BE49-F238E27FC236}">
                <a16:creationId xmlns:a16="http://schemas.microsoft.com/office/drawing/2014/main" id="{28EC6EDD-78EB-4A50-85CB-7C3CE363AF3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12192000" cy="4572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93402BA-9F01-4A95-890D-5B8740FB06C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0352" y="771834"/>
            <a:ext cx="10938086" cy="3880773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marL="0" indent="0" algn="ctr">
              <a:buNone/>
            </a:pPr>
            <a:r>
              <a:rPr lang="en-US" sz="4400" dirty="0"/>
              <a:t>What do you think about professional athletes using their platform to advocate speak up about their beliefs?</a:t>
            </a:r>
            <a:endParaRPr lang="en-US" sz="440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C2A31ED-3D1B-45CF-9EB9-4CD4A15B69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4765972"/>
            <a:ext cx="8596668" cy="1320800"/>
          </a:xfrm>
        </p:spPr>
        <p:txBody>
          <a:bodyPr anchor="ctr">
            <a:normAutofit/>
          </a:bodyPr>
          <a:lstStyle/>
          <a:p>
            <a:r>
              <a:rPr lang="en-US" sz="4400">
                <a:solidFill>
                  <a:schemeClr val="bg1"/>
                </a:solidFill>
              </a:rPr>
              <a:t>Reflection</a:t>
            </a:r>
          </a:p>
        </p:txBody>
      </p:sp>
    </p:spTree>
    <p:extLst>
      <p:ext uri="{BB962C8B-B14F-4D97-AF65-F5344CB8AC3E}">
        <p14:creationId xmlns:p14="http://schemas.microsoft.com/office/powerpoint/2010/main" val="112882090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6" descr="A person standing on a stage&#10;&#10;Description automatically generated">
            <a:extLst>
              <a:ext uri="{FF2B5EF4-FFF2-40B4-BE49-F238E27FC236}">
                <a16:creationId xmlns:a16="http://schemas.microsoft.com/office/drawing/2014/main" id="{7FB0E414-1DE3-4B7D-A70F-26481AF96DB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0706" r="2185" b="-2"/>
          <a:stretch/>
        </p:blipFill>
        <p:spPr>
          <a:xfrm>
            <a:off x="4269854" y="-1"/>
            <a:ext cx="7922146" cy="6858001"/>
          </a:xfrm>
          <a:custGeom>
            <a:avLst/>
            <a:gdLst/>
            <a:ahLst/>
            <a:cxnLst/>
            <a:rect l="l" t="t" r="r" b="b"/>
            <a:pathLst>
              <a:path w="7922146" h="6858001">
                <a:moveTo>
                  <a:pt x="379987" y="0"/>
                </a:moveTo>
                <a:lnTo>
                  <a:pt x="5304971" y="0"/>
                </a:lnTo>
                <a:lnTo>
                  <a:pt x="7065281" y="0"/>
                </a:lnTo>
                <a:lnTo>
                  <a:pt x="7397540" y="0"/>
                </a:lnTo>
                <a:lnTo>
                  <a:pt x="7397540" y="1"/>
                </a:lnTo>
                <a:lnTo>
                  <a:pt x="7922146" y="1"/>
                </a:lnTo>
                <a:lnTo>
                  <a:pt x="7922146" y="6858001"/>
                </a:lnTo>
                <a:lnTo>
                  <a:pt x="7065281" y="6858001"/>
                </a:lnTo>
                <a:lnTo>
                  <a:pt x="7065281" y="6858000"/>
                </a:lnTo>
                <a:lnTo>
                  <a:pt x="5932989" y="6858000"/>
                </a:lnTo>
                <a:lnTo>
                  <a:pt x="5932989" y="6858001"/>
                </a:lnTo>
                <a:lnTo>
                  <a:pt x="27809" y="6858001"/>
                </a:lnTo>
                <a:lnTo>
                  <a:pt x="1803228" y="4521201"/>
                </a:lnTo>
                <a:close/>
                <a:moveTo>
                  <a:pt x="0" y="0"/>
                </a:moveTo>
                <a:lnTo>
                  <a:pt x="379987" y="0"/>
                </a:lnTo>
                <a:lnTo>
                  <a:pt x="0" y="407"/>
                </a:lnTo>
                <a:close/>
              </a:path>
            </a:pathLst>
          </a:cu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F8B6664-51FA-4DC3-8D4F-AAE24952583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0971" y="1938917"/>
            <a:ext cx="4765521" cy="4601208"/>
          </a:xfrm>
        </p:spPr>
        <p:txBody>
          <a:bodyPr vert="horz" lIns="91440" tIns="45720" rIns="91440" bIns="45720" rtlCol="0" anchor="t">
            <a:noAutofit/>
          </a:bodyPr>
          <a:lstStyle/>
          <a:p>
            <a:pPr marL="0" indent="0">
              <a:lnSpc>
                <a:spcPct val="90000"/>
              </a:lnSpc>
              <a:buNone/>
            </a:pPr>
            <a:r>
              <a:rPr lang="en-US" sz="2000" dirty="0"/>
              <a:t>In 2015, </a:t>
            </a:r>
            <a:r>
              <a:rPr lang="en-US" sz="2000" dirty="0" err="1"/>
              <a:t>Layshia</a:t>
            </a:r>
            <a:r>
              <a:rPr lang="en-US" sz="2000" dirty="0"/>
              <a:t> wrote an article for </a:t>
            </a:r>
            <a:r>
              <a:rPr lang="en-US" sz="2000" i="1" dirty="0"/>
              <a:t>The Players' Tribune </a:t>
            </a:r>
            <a:r>
              <a:rPr lang="en-US" sz="2000" dirty="0"/>
              <a:t>where they announced, "I identify as Black, gay, female, non-cisgender and Christian." </a:t>
            </a:r>
            <a:endParaRPr lang="en-US" sz="2000" i="1" dirty="0"/>
          </a:p>
          <a:p>
            <a:pPr marL="0" indent="0">
              <a:lnSpc>
                <a:spcPct val="90000"/>
              </a:lnSpc>
              <a:buNone/>
            </a:pPr>
            <a:endParaRPr lang="en-US" sz="2000" dirty="0"/>
          </a:p>
          <a:p>
            <a:pPr marL="0" indent="0">
              <a:lnSpc>
                <a:spcPct val="90000"/>
              </a:lnSpc>
              <a:buNone/>
            </a:pPr>
            <a:r>
              <a:rPr lang="en-US" sz="2000" dirty="0"/>
              <a:t>Ever since, </a:t>
            </a:r>
            <a:r>
              <a:rPr lang="en-US" sz="2000" dirty="0" err="1"/>
              <a:t>Layshia</a:t>
            </a:r>
            <a:r>
              <a:rPr lang="en-US" sz="2000" dirty="0"/>
              <a:t> has been one of only a few professional athletes to identify as gender non-conforming. </a:t>
            </a:r>
          </a:p>
          <a:p>
            <a:pPr marL="0" indent="0">
              <a:lnSpc>
                <a:spcPct val="90000"/>
              </a:lnSpc>
              <a:buNone/>
            </a:pPr>
            <a:endParaRPr lang="en-US" sz="2000" dirty="0"/>
          </a:p>
          <a:p>
            <a:pPr marL="0" indent="0">
              <a:lnSpc>
                <a:spcPct val="90000"/>
              </a:lnSpc>
              <a:buNone/>
            </a:pPr>
            <a:r>
              <a:rPr lang="en-US" sz="2000" dirty="0"/>
              <a:t>In December 2020, </a:t>
            </a:r>
            <a:r>
              <a:rPr lang="en-US" sz="2000" dirty="0" err="1"/>
              <a:t>Layshia</a:t>
            </a:r>
            <a:r>
              <a:rPr lang="en-US" sz="2000" dirty="0"/>
              <a:t> came out as transgender and non-binary.</a:t>
            </a:r>
          </a:p>
          <a:p>
            <a:pPr marL="0" indent="0">
              <a:lnSpc>
                <a:spcPct val="90000"/>
              </a:lnSpc>
              <a:buNone/>
            </a:pPr>
            <a:endParaRPr lang="en-US" sz="1500"/>
          </a:p>
          <a:p>
            <a:pPr marL="0" indent="0">
              <a:lnSpc>
                <a:spcPct val="90000"/>
              </a:lnSpc>
              <a:buNone/>
            </a:pPr>
            <a:endParaRPr lang="en-US" sz="1500"/>
          </a:p>
          <a:p>
            <a:pPr marL="0" indent="0">
              <a:lnSpc>
                <a:spcPct val="90000"/>
              </a:lnSpc>
              <a:buNone/>
            </a:pPr>
            <a:endParaRPr lang="en-US" sz="1500"/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64FA5DFF-7FE6-4855-84E6-DFA78EE978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9371012" y="0"/>
            <a:ext cx="1219200" cy="6858000"/>
          </a:xfrm>
          <a:prstGeom prst="line">
            <a:avLst/>
          </a:prstGeom>
          <a:ln w="9525">
            <a:solidFill>
              <a:srgbClr val="40404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2AFD8CBA-54A3-4363-991B-B9C631BBFA7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7425267" y="3681413"/>
            <a:ext cx="4763558" cy="3176587"/>
          </a:xfrm>
          <a:prstGeom prst="line">
            <a:avLst/>
          </a:prstGeom>
          <a:ln w="9525">
            <a:solidFill>
              <a:srgbClr val="40404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Rectangle 23">
            <a:extLst>
              <a:ext uri="{FF2B5EF4-FFF2-40B4-BE49-F238E27FC236}">
                <a16:creationId xmlns:a16="http://schemas.microsoft.com/office/drawing/2014/main" id="{3F088236-D655-4F88-B238-E167623580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181476" y="-8467"/>
            <a:ext cx="3007349" cy="6866467"/>
          </a:xfrm>
          <a:custGeom>
            <a:avLst/>
            <a:gdLst/>
            <a:ahLst/>
            <a:cxnLst/>
            <a:rect l="l" t="t" r="r" b="b"/>
            <a:pathLst>
              <a:path w="3007349" h="6866467">
                <a:moveTo>
                  <a:pt x="2045532" y="0"/>
                </a:moveTo>
                <a:lnTo>
                  <a:pt x="3007349" y="0"/>
                </a:lnTo>
                <a:lnTo>
                  <a:pt x="3007349" y="6866467"/>
                </a:lnTo>
                <a:lnTo>
                  <a:pt x="0" y="6866467"/>
                </a:lnTo>
                <a:lnTo>
                  <a:pt x="2045532" y="0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17" name="Rectangle 25">
            <a:extLst>
              <a:ext uri="{FF2B5EF4-FFF2-40B4-BE49-F238E27FC236}">
                <a16:creationId xmlns:a16="http://schemas.microsoft.com/office/drawing/2014/main" id="{3DAC0C92-199E-475C-9390-119A9B02727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603442" y="-8467"/>
            <a:ext cx="2588558" cy="6866467"/>
          </a:xfrm>
          <a:custGeom>
            <a:avLst/>
            <a:gdLst/>
            <a:ahLst/>
            <a:cxnLst/>
            <a:rect l="l" t="t" r="r" b="b"/>
            <a:pathLst>
              <a:path w="2573311" h="6866467">
                <a:moveTo>
                  <a:pt x="0" y="0"/>
                </a:moveTo>
                <a:lnTo>
                  <a:pt x="2573311" y="0"/>
                </a:lnTo>
                <a:lnTo>
                  <a:pt x="2573311" y="6866467"/>
                </a:lnTo>
                <a:lnTo>
                  <a:pt x="1202336" y="686646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19" name="Isosceles Triangle 24">
            <a:extLst>
              <a:ext uri="{FF2B5EF4-FFF2-40B4-BE49-F238E27FC236}">
                <a16:creationId xmlns:a16="http://schemas.microsoft.com/office/drawing/2014/main" id="{C4CFB339-0ED8-4FE2-9EF1-6D1375B8499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932333" y="3048000"/>
            <a:ext cx="3259667" cy="3810000"/>
          </a:xfrm>
          <a:prstGeom prst="triangle">
            <a:avLst>
              <a:gd name="adj" fmla="val 100000"/>
            </a:avLst>
          </a:prstGeom>
          <a:solidFill>
            <a:schemeClr val="accent2">
              <a:alpha val="72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21" name="Rectangle 27">
            <a:extLst>
              <a:ext uri="{FF2B5EF4-FFF2-40B4-BE49-F238E27FC236}">
                <a16:creationId xmlns:a16="http://schemas.microsoft.com/office/drawing/2014/main" id="{31896C80-2069-4431-9C19-83B91373449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334500" y="-8467"/>
            <a:ext cx="2854326" cy="6866467"/>
          </a:xfrm>
          <a:custGeom>
            <a:avLst/>
            <a:gdLst/>
            <a:ahLst/>
            <a:cxnLst/>
            <a:rect l="l" t="t" r="r" b="b"/>
            <a:pathLst>
              <a:path w="2858013" h="6866467">
                <a:moveTo>
                  <a:pt x="0" y="0"/>
                </a:moveTo>
                <a:lnTo>
                  <a:pt x="2858013" y="0"/>
                </a:lnTo>
                <a:lnTo>
                  <a:pt x="2858013" y="6866467"/>
                </a:lnTo>
                <a:lnTo>
                  <a:pt x="2473942" y="686646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>
              <a:lumMod val="75000"/>
              <a:alpha val="47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23" name="Rectangle 28">
            <a:extLst>
              <a:ext uri="{FF2B5EF4-FFF2-40B4-BE49-F238E27FC236}">
                <a16:creationId xmlns:a16="http://schemas.microsoft.com/office/drawing/2014/main" id="{BF120A21-0841-4823-B0C4-28AEBCEF9B7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898730" y="-8467"/>
            <a:ext cx="1290094" cy="6866467"/>
          </a:xfrm>
          <a:custGeom>
            <a:avLst/>
            <a:gdLst/>
            <a:ahLst/>
            <a:cxnLst/>
            <a:rect l="l" t="t" r="r" b="b"/>
            <a:pathLst>
              <a:path w="1290094" h="6858000">
                <a:moveTo>
                  <a:pt x="1019735" y="0"/>
                </a:moveTo>
                <a:lnTo>
                  <a:pt x="1290094" y="0"/>
                </a:lnTo>
                <a:lnTo>
                  <a:pt x="1290094" y="6858000"/>
                </a:lnTo>
                <a:lnTo>
                  <a:pt x="0" y="6858000"/>
                </a:lnTo>
                <a:lnTo>
                  <a:pt x="1019735" y="0"/>
                </a:lnTo>
                <a:close/>
              </a:path>
            </a:pathLst>
          </a:custGeom>
          <a:solidFill>
            <a:schemeClr val="accent1">
              <a:lumMod val="60000"/>
              <a:lumOff val="40000"/>
              <a:alpha val="7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25" name="Rectangle 29">
            <a:extLst>
              <a:ext uri="{FF2B5EF4-FFF2-40B4-BE49-F238E27FC236}">
                <a16:creationId xmlns:a16="http://schemas.microsoft.com/office/drawing/2014/main" id="{DBB05BAE-BBD3-4289-899F-A6851503C6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938999" y="-8467"/>
            <a:ext cx="1249825" cy="6866467"/>
          </a:xfrm>
          <a:custGeom>
            <a:avLst/>
            <a:gdLst/>
            <a:ahLst/>
            <a:cxnLst/>
            <a:rect l="l" t="t" r="r" b="b"/>
            <a:pathLst>
              <a:path w="1249825" h="6858000">
                <a:moveTo>
                  <a:pt x="0" y="0"/>
                </a:moveTo>
                <a:lnTo>
                  <a:pt x="1249825" y="0"/>
                </a:lnTo>
                <a:lnTo>
                  <a:pt x="1249825" y="6858000"/>
                </a:lnTo>
                <a:lnTo>
                  <a:pt x="1109382" y="685800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6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27" name="Isosceles Triangle 29">
            <a:extLst>
              <a:ext uri="{FF2B5EF4-FFF2-40B4-BE49-F238E27FC236}">
                <a16:creationId xmlns:a16="http://schemas.microsoft.com/office/drawing/2014/main" id="{9874D11C-36F5-4BBE-A490-019A54E953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371666" y="3589867"/>
            <a:ext cx="1817159" cy="3268133"/>
          </a:xfrm>
          <a:prstGeom prst="triangle">
            <a:avLst>
              <a:gd name="adj" fmla="val 100000"/>
            </a:avLst>
          </a:prstGeom>
          <a:solidFill>
            <a:schemeClr val="accent1">
              <a:alpha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05A831A0-7B80-4DEF-BC48-078E0C2EED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7681" y="221672"/>
            <a:ext cx="4347337" cy="1500909"/>
          </a:xfrm>
        </p:spPr>
        <p:txBody>
          <a:bodyPr anchor="ctr">
            <a:normAutofit/>
          </a:bodyPr>
          <a:lstStyle/>
          <a:p>
            <a:r>
              <a:rPr lang="en-US" sz="4800" dirty="0"/>
              <a:t>Coming Out</a:t>
            </a:r>
          </a:p>
        </p:txBody>
      </p:sp>
    </p:spTree>
    <p:extLst>
      <p:ext uri="{BB962C8B-B14F-4D97-AF65-F5344CB8AC3E}">
        <p14:creationId xmlns:p14="http://schemas.microsoft.com/office/powerpoint/2010/main" val="101539904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9F4444CE-BC8D-4D61-B303-4C05614E62A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62423CA5-E2E1-4789-B759-9906C1C940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3"/>
            <a:ext cx="4660126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14" name="Isosceles Triangle 13">
            <a:extLst>
              <a:ext uri="{FF2B5EF4-FFF2-40B4-BE49-F238E27FC236}">
                <a16:creationId xmlns:a16="http://schemas.microsoft.com/office/drawing/2014/main" id="{73772B81-181F-48B7-8826-4D9686D15DF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4660127" y="-3"/>
            <a:ext cx="1056745" cy="6858001"/>
          </a:xfrm>
          <a:prstGeom prst="triangle">
            <a:avLst>
              <a:gd name="adj" fmla="val 100000"/>
            </a:avLst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F8B6664-51FA-4DC3-8D4F-AAE24952583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8227" y="581172"/>
            <a:ext cx="3973943" cy="3440110"/>
          </a:xfrm>
        </p:spPr>
        <p:txBody>
          <a:bodyPr vert="horz" lIns="91440" tIns="45720" rIns="91440" bIns="45720" rtlCol="0" anchor="t">
            <a:noAutofit/>
          </a:bodyPr>
          <a:lstStyle/>
          <a:p>
            <a:pPr marL="0" indent="0">
              <a:buNone/>
            </a:pPr>
            <a:endParaRPr lang="en-US" sz="3200" dirty="0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en-US" sz="3200" dirty="0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en-US" sz="3200" dirty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en-US" sz="3200" dirty="0">
                <a:solidFill>
                  <a:schemeClr val="bg1"/>
                </a:solidFill>
              </a:rPr>
              <a:t>On January 29,2021 </a:t>
            </a:r>
            <a:r>
              <a:rPr lang="en-US" sz="3200" err="1">
                <a:solidFill>
                  <a:schemeClr val="bg1"/>
                </a:solidFill>
              </a:rPr>
              <a:t>Layshia</a:t>
            </a:r>
            <a:r>
              <a:rPr lang="en-US" sz="3200" dirty="0">
                <a:solidFill>
                  <a:schemeClr val="bg1"/>
                </a:solidFill>
              </a:rPr>
              <a:t> announced their successful to surgery to the world. </a:t>
            </a:r>
          </a:p>
        </p:txBody>
      </p:sp>
      <p:pic>
        <p:nvPicPr>
          <p:cNvPr id="5" name="Picture 4" descr="Text&#10;&#10;Description automatically generated">
            <a:extLst>
              <a:ext uri="{FF2B5EF4-FFF2-40B4-BE49-F238E27FC236}">
                <a16:creationId xmlns:a16="http://schemas.microsoft.com/office/drawing/2014/main" id="{EE083D9A-ACD1-45AE-8284-23C59CA0EEC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39458" y="72063"/>
            <a:ext cx="4401165" cy="6701359"/>
          </a:xfrm>
          <a:prstGeom prst="rect">
            <a:avLst/>
          </a:prstGeom>
        </p:spPr>
      </p:pic>
      <p:sp>
        <p:nvSpPr>
          <p:cNvPr id="16" name="Isosceles Triangle 15">
            <a:extLst>
              <a:ext uri="{FF2B5EF4-FFF2-40B4-BE49-F238E27FC236}">
                <a16:creationId xmlns:a16="http://schemas.microsoft.com/office/drawing/2014/main" id="{B2205F6E-03C6-4E92-877C-E2482F6599A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11755696" y="4013200"/>
            <a:ext cx="448733" cy="2844800"/>
          </a:xfrm>
          <a:prstGeom prst="triangle">
            <a:avLst>
              <a:gd name="adj" fmla="val 0"/>
            </a:avLst>
          </a:prstGeom>
          <a:solidFill>
            <a:schemeClr val="accent1">
              <a:alpha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4522303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>
            <a:extLst>
              <a:ext uri="{FF2B5EF4-FFF2-40B4-BE49-F238E27FC236}">
                <a16:creationId xmlns:a16="http://schemas.microsoft.com/office/drawing/2014/main" id="{2BFE82DD-2BD2-4090-AB25-371DEEFB6C4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CB73BFA1-FC61-425A-84A1-4761C156C43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85000"/>
                  <a:lumOff val="1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6FD1D45B-3A4F-4DAC-A585-3235AE1263F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  <a:lumOff val="1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Rectangle 23">
              <a:extLst>
                <a:ext uri="{FF2B5EF4-FFF2-40B4-BE49-F238E27FC236}">
                  <a16:creationId xmlns:a16="http://schemas.microsoft.com/office/drawing/2014/main" id="{4136EFF2-D71E-4DC8-86E2-364203BE5EF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15" name="Rectangle 25">
              <a:extLst>
                <a:ext uri="{FF2B5EF4-FFF2-40B4-BE49-F238E27FC236}">
                  <a16:creationId xmlns:a16="http://schemas.microsoft.com/office/drawing/2014/main" id="{9358896D-DBC1-4EA4-88A0-A826BED413F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16" name="Isosceles Triangle 15">
              <a:extLst>
                <a:ext uri="{FF2B5EF4-FFF2-40B4-BE49-F238E27FC236}">
                  <a16:creationId xmlns:a16="http://schemas.microsoft.com/office/drawing/2014/main" id="{5D23D5D6-DC69-43D4-98FB-57CF19784B1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17" name="Rectangle 27">
              <a:extLst>
                <a:ext uri="{FF2B5EF4-FFF2-40B4-BE49-F238E27FC236}">
                  <a16:creationId xmlns:a16="http://schemas.microsoft.com/office/drawing/2014/main" id="{8D5D5058-317F-40AB-9EB3-40C2D5FD6E5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18" name="Rectangle 28">
              <a:extLst>
                <a:ext uri="{FF2B5EF4-FFF2-40B4-BE49-F238E27FC236}">
                  <a16:creationId xmlns:a16="http://schemas.microsoft.com/office/drawing/2014/main" id="{7E3EF343-E091-452A-99B0-1A096E89630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19" name="Rectangle 29">
              <a:extLst>
                <a:ext uri="{FF2B5EF4-FFF2-40B4-BE49-F238E27FC236}">
                  <a16:creationId xmlns:a16="http://schemas.microsoft.com/office/drawing/2014/main" id="{EE99F000-CFF8-47D6-8A67-0DEADA7ED2A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20" name="Isosceles Triangle 19">
              <a:extLst>
                <a:ext uri="{FF2B5EF4-FFF2-40B4-BE49-F238E27FC236}">
                  <a16:creationId xmlns:a16="http://schemas.microsoft.com/office/drawing/2014/main" id="{98B6774B-A958-4387-BEE0-9E416131228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21" name="Isosceles Triangle 20">
              <a:extLst>
                <a:ext uri="{FF2B5EF4-FFF2-40B4-BE49-F238E27FC236}">
                  <a16:creationId xmlns:a16="http://schemas.microsoft.com/office/drawing/2014/main" id="{DA31937E-FB68-447A-BAF9-27031187D9F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55484CB4-1088-4127-8D99-E14FC2BA09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8765" y="4579030"/>
            <a:ext cx="8415966" cy="1317643"/>
          </a:xfrm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90000"/>
              </a:lnSpc>
            </a:pPr>
            <a:r>
              <a:rPr lang="en-US" sz="4200" dirty="0"/>
              <a:t>And the WNBA Player's Association released a statement of support.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4F71A406-3CB7-4E4D-B434-24E6AA4F399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4177238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  <p:pic>
        <p:nvPicPr>
          <p:cNvPr id="3" name="Picture 6" descr="Text&#10;&#10;Description automatically generated">
            <a:extLst>
              <a:ext uri="{FF2B5EF4-FFF2-40B4-BE49-F238E27FC236}">
                <a16:creationId xmlns:a16="http://schemas.microsoft.com/office/drawing/2014/main" id="{DC25AA53-83FE-4E00-89AC-B1F3A6ED268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04109" y="119480"/>
            <a:ext cx="8575962" cy="39451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77234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8C59B386-999D-4CB6-B907-9F3997C027CC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TM00001032</Template>
  <TotalTime>7</TotalTime>
  <Words>520</Words>
  <Application>Microsoft Macintosh PowerPoint</Application>
  <PresentationFormat>Widescreen</PresentationFormat>
  <Paragraphs>86</Paragraphs>
  <Slides>14</Slides>
  <Notes>13</Notes>
  <HiddenSlides>0</HiddenSlides>
  <MMClips>1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9" baseType="lpstr">
      <vt:lpstr>Arial</vt:lpstr>
      <vt:lpstr>Calibri</vt:lpstr>
      <vt:lpstr>Trebuchet MS</vt:lpstr>
      <vt:lpstr>Wingdings 3</vt:lpstr>
      <vt:lpstr>Facet</vt:lpstr>
      <vt:lpstr>Layshia Clarendon</vt:lpstr>
      <vt:lpstr>PowerPoint Presentation</vt:lpstr>
      <vt:lpstr>Objectives</vt:lpstr>
      <vt:lpstr>Who is Layshia Clarendon? </vt:lpstr>
      <vt:lpstr>Activism &amp; Social Justice</vt:lpstr>
      <vt:lpstr>Reflection</vt:lpstr>
      <vt:lpstr>Coming Out</vt:lpstr>
      <vt:lpstr>PowerPoint Presentation</vt:lpstr>
      <vt:lpstr>And the WNBA Player's Association released a statement of support.</vt:lpstr>
      <vt:lpstr>Along with the New York Liberty. </vt:lpstr>
      <vt:lpstr>Reflection</vt:lpstr>
      <vt:lpstr>Check Out Would you rather?</vt:lpstr>
      <vt:lpstr>For additional resources, visit us at:  https://www.lausd.org/human-relations </vt:lpstr>
      <vt:lpstr>Teacher Feedback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/>
  <cp:lastModifiedBy>Guppy, Talia</cp:lastModifiedBy>
  <cp:revision>220</cp:revision>
  <dcterms:created xsi:type="dcterms:W3CDTF">2021-01-29T21:32:56Z</dcterms:created>
  <dcterms:modified xsi:type="dcterms:W3CDTF">2025-08-21T14:57:30Z</dcterms:modified>
</cp:coreProperties>
</file>